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8" r:id="rId2"/>
    <p:sldId id="260" r:id="rId3"/>
    <p:sldId id="422" r:id="rId4"/>
    <p:sldId id="264" r:id="rId5"/>
    <p:sldId id="269" r:id="rId6"/>
    <p:sldId id="423" r:id="rId7"/>
    <p:sldId id="409" r:id="rId8"/>
    <p:sldId id="410" r:id="rId9"/>
    <p:sldId id="412" r:id="rId10"/>
    <p:sldId id="389" r:id="rId11"/>
    <p:sldId id="414" r:id="rId12"/>
    <p:sldId id="407" r:id="rId13"/>
    <p:sldId id="415" r:id="rId14"/>
    <p:sldId id="416" r:id="rId15"/>
    <p:sldId id="417" r:id="rId16"/>
    <p:sldId id="418" r:id="rId17"/>
    <p:sldId id="419" r:id="rId18"/>
    <p:sldId id="420" r:id="rId19"/>
    <p:sldId id="421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574772"/>
    <a:srgbClr val="4F2683"/>
    <a:srgbClr val="F6AC41"/>
    <a:srgbClr val="DE3B3C"/>
    <a:srgbClr val="ABC61F"/>
    <a:srgbClr val="1573BD"/>
    <a:srgbClr val="807F83"/>
    <a:srgbClr val="3C1B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6"/>
    <p:restoredTop sz="94719"/>
  </p:normalViewPr>
  <p:slideViewPr>
    <p:cSldViewPr snapToGrid="0" snapToObjects="1">
      <p:cViewPr varScale="1">
        <p:scale>
          <a:sx n="158" d="100"/>
          <a:sy n="158" d="100"/>
        </p:scale>
        <p:origin x="816" y="10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otte" userId="78fc5e8f-08b2-4175-a222-d6794fc3a426" providerId="ADAL" clId="{5B8CD554-5358-48C0-A2B5-977F1ADCEE85}"/>
    <pc:docChg chg="custSel addSld delSld modSld sldOrd modMainMaster modNotesMaster">
      <pc:chgData name="Charlotte" userId="78fc5e8f-08b2-4175-a222-d6794fc3a426" providerId="ADAL" clId="{5B8CD554-5358-48C0-A2B5-977F1ADCEE85}" dt="2021-09-12T14:50:09.297" v="646"/>
      <pc:docMkLst>
        <pc:docMk/>
      </pc:docMkLst>
      <pc:sldChg chg="delSp modSp add mod ord setBg delDesignElem">
        <pc:chgData name="Charlotte" userId="78fc5e8f-08b2-4175-a222-d6794fc3a426" providerId="ADAL" clId="{5B8CD554-5358-48C0-A2B5-977F1ADCEE85}" dt="2021-09-12T14:27:33.132" v="123" actId="1076"/>
        <pc:sldMkLst>
          <pc:docMk/>
          <pc:sldMk cId="311112290" sldId="256"/>
        </pc:sldMkLst>
        <pc:spChg chg="mod">
          <ac:chgData name="Charlotte" userId="78fc5e8f-08b2-4175-a222-d6794fc3a426" providerId="ADAL" clId="{5B8CD554-5358-48C0-A2B5-977F1ADCEE85}" dt="2021-09-12T14:27:33.132" v="123" actId="1076"/>
          <ac:spMkLst>
            <pc:docMk/>
            <pc:sldMk cId="311112290" sldId="256"/>
            <ac:spMk id="3" creationId="{7E539648-EF2D-4592-BDBF-66E718D63B05}"/>
          </ac:spMkLst>
        </pc:spChg>
        <pc:spChg chg="del">
          <ac:chgData name="Charlotte" userId="78fc5e8f-08b2-4175-a222-d6794fc3a426" providerId="ADAL" clId="{5B8CD554-5358-48C0-A2B5-977F1ADCEE85}" dt="2021-09-12T14:25:40.415" v="59"/>
          <ac:spMkLst>
            <pc:docMk/>
            <pc:sldMk cId="311112290" sldId="256"/>
            <ac:spMk id="17" creationId="{F2E5B6AE-5EFE-45F0-A2AE-ED771CA3D7DD}"/>
          </ac:spMkLst>
        </pc:spChg>
        <pc:cxnChg chg="del">
          <ac:chgData name="Charlotte" userId="78fc5e8f-08b2-4175-a222-d6794fc3a426" providerId="ADAL" clId="{5B8CD554-5358-48C0-A2B5-977F1ADCEE85}" dt="2021-09-12T14:25:40.415" v="59"/>
          <ac:cxnSpMkLst>
            <pc:docMk/>
            <pc:sldMk cId="311112290" sldId="256"/>
            <ac:cxnSpMk id="18" creationId="{D255B435-D9F3-4A31-B89E-36741390DB4B}"/>
          </ac:cxnSpMkLst>
        </pc:cxnChg>
      </pc:sldChg>
      <pc:sldChg chg="modNotes">
        <pc:chgData name="Charlotte" userId="78fc5e8f-08b2-4175-a222-d6794fc3a426" providerId="ADAL" clId="{5B8CD554-5358-48C0-A2B5-977F1ADCEE85}" dt="2021-09-05T14:51:04.401" v="52"/>
        <pc:sldMkLst>
          <pc:docMk/>
          <pc:sldMk cId="0" sldId="257"/>
        </pc:sldMkLst>
      </pc:sldChg>
      <pc:sldChg chg="modSp mod modNotes">
        <pc:chgData name="Charlotte" userId="78fc5e8f-08b2-4175-a222-d6794fc3a426" providerId="ADAL" clId="{5B8CD554-5358-48C0-A2B5-977F1ADCEE85}" dt="2021-09-05T14:51:04.401" v="52"/>
        <pc:sldMkLst>
          <pc:docMk/>
          <pc:sldMk cId="4050488369" sldId="258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4050488369" sldId="258"/>
            <ac:spMk id="5" creationId="{00000000-0000-0000-0000-000000000000}"/>
          </ac:spMkLst>
        </pc:spChg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4050488369" sldId="258"/>
            <ac:spMk id="6" creationId="{00000000-0000-0000-0000-000000000000}"/>
          </ac:spMkLst>
        </pc:spChg>
      </pc:sldChg>
      <pc:sldChg chg="modSp mod ord modNotes modNotesTx">
        <pc:chgData name="Charlotte" userId="78fc5e8f-08b2-4175-a222-d6794fc3a426" providerId="ADAL" clId="{5B8CD554-5358-48C0-A2B5-977F1ADCEE85}" dt="2021-09-12T14:50:09.297" v="646"/>
        <pc:sldMkLst>
          <pc:docMk/>
          <pc:sldMk cId="3425814676" sldId="260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3425814676" sldId="260"/>
            <ac:spMk id="4" creationId="{00000000-0000-0000-0000-000000000000}"/>
          </ac:spMkLst>
        </pc:spChg>
      </pc:sldChg>
      <pc:sldChg chg="modSp modNotes">
        <pc:chgData name="Charlotte" userId="78fc5e8f-08b2-4175-a222-d6794fc3a426" providerId="ADAL" clId="{5B8CD554-5358-48C0-A2B5-977F1ADCEE85}" dt="2021-09-05T14:51:04.401" v="52"/>
        <pc:sldMkLst>
          <pc:docMk/>
          <pc:sldMk cId="38944138" sldId="264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38944138" sldId="264"/>
            <ac:spMk id="4" creationId="{00000000-0000-0000-0000-000000000000}"/>
          </ac:spMkLst>
        </pc:spChg>
      </pc:sldChg>
      <pc:sldChg chg="modNotes">
        <pc:chgData name="Charlotte" userId="78fc5e8f-08b2-4175-a222-d6794fc3a426" providerId="ADAL" clId="{5B8CD554-5358-48C0-A2B5-977F1ADCEE85}" dt="2021-09-05T14:51:04.401" v="52"/>
        <pc:sldMkLst>
          <pc:docMk/>
          <pc:sldMk cId="0" sldId="265"/>
        </pc:sldMkLst>
      </pc:sldChg>
      <pc:sldChg chg="modSp">
        <pc:chgData name="Charlotte" userId="78fc5e8f-08b2-4175-a222-d6794fc3a426" providerId="ADAL" clId="{5B8CD554-5358-48C0-A2B5-977F1ADCEE85}" dt="2021-09-05T14:51:04.401" v="52"/>
        <pc:sldMkLst>
          <pc:docMk/>
          <pc:sldMk cId="1383199620" sldId="269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1383199620" sldId="269"/>
            <ac:spMk id="4" creationId="{00000000-0000-0000-0000-000000000000}"/>
          </ac:spMkLst>
        </pc:spChg>
      </pc:sldChg>
      <pc:sldChg chg="modSp">
        <pc:chgData name="Charlotte" userId="78fc5e8f-08b2-4175-a222-d6794fc3a426" providerId="ADAL" clId="{5B8CD554-5358-48C0-A2B5-977F1ADCEE85}" dt="2021-09-05T14:51:04.401" v="52"/>
        <pc:sldMkLst>
          <pc:docMk/>
          <pc:sldMk cId="1138800793" sldId="272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1138800793" sldId="272"/>
            <ac:spMk id="3" creationId="{DE61CFBD-1E30-4C76-88F9-38012ED439C7}"/>
          </ac:spMkLst>
        </pc:spChg>
      </pc:sldChg>
      <pc:sldChg chg="modNotes">
        <pc:chgData name="Charlotte" userId="78fc5e8f-08b2-4175-a222-d6794fc3a426" providerId="ADAL" clId="{5B8CD554-5358-48C0-A2B5-977F1ADCEE85}" dt="2021-09-05T14:51:04.401" v="52"/>
        <pc:sldMkLst>
          <pc:docMk/>
          <pc:sldMk cId="0" sldId="278"/>
        </pc:sldMkLst>
      </pc:sldChg>
      <pc:sldChg chg="modNotes">
        <pc:chgData name="Charlotte" userId="78fc5e8f-08b2-4175-a222-d6794fc3a426" providerId="ADAL" clId="{5B8CD554-5358-48C0-A2B5-977F1ADCEE85}" dt="2021-09-05T14:51:04.401" v="52"/>
        <pc:sldMkLst>
          <pc:docMk/>
          <pc:sldMk cId="0" sldId="317"/>
        </pc:sldMkLst>
      </pc:sldChg>
      <pc:sldChg chg="modSp modNotes">
        <pc:chgData name="Charlotte" userId="78fc5e8f-08b2-4175-a222-d6794fc3a426" providerId="ADAL" clId="{5B8CD554-5358-48C0-A2B5-977F1ADCEE85}" dt="2021-09-05T14:51:04.401" v="52"/>
        <pc:sldMkLst>
          <pc:docMk/>
          <pc:sldMk cId="0" sldId="328"/>
        </pc:sldMkLst>
        <pc:graphicFrameChg chg="mod">
          <ac:chgData name="Charlotte" userId="78fc5e8f-08b2-4175-a222-d6794fc3a426" providerId="ADAL" clId="{5B8CD554-5358-48C0-A2B5-977F1ADCEE85}" dt="2021-09-05T14:51:04.401" v="52"/>
          <ac:graphicFrameMkLst>
            <pc:docMk/>
            <pc:sldMk cId="0" sldId="328"/>
            <ac:graphicFrameMk id="5" creationId="{00000000-0000-0000-0000-000000000000}"/>
          </ac:graphicFrameMkLst>
        </pc:graphicFrameChg>
      </pc:sldChg>
      <pc:sldChg chg="modSp">
        <pc:chgData name="Charlotte" userId="78fc5e8f-08b2-4175-a222-d6794fc3a426" providerId="ADAL" clId="{5B8CD554-5358-48C0-A2B5-977F1ADCEE85}" dt="2021-09-05T14:51:04.401" v="52"/>
        <pc:sldMkLst>
          <pc:docMk/>
          <pc:sldMk cId="1332377256" sldId="340"/>
        </pc:sldMkLst>
        <pc:picChg chg="mod">
          <ac:chgData name="Charlotte" userId="78fc5e8f-08b2-4175-a222-d6794fc3a426" providerId="ADAL" clId="{5B8CD554-5358-48C0-A2B5-977F1ADCEE85}" dt="2021-09-05T14:51:04.401" v="52"/>
          <ac:picMkLst>
            <pc:docMk/>
            <pc:sldMk cId="1332377256" sldId="340"/>
            <ac:picMk id="3074" creationId="{00000000-0000-0000-0000-000000000000}"/>
          </ac:picMkLst>
        </pc:picChg>
      </pc:sldChg>
      <pc:sldChg chg="modNotes">
        <pc:chgData name="Charlotte" userId="78fc5e8f-08b2-4175-a222-d6794fc3a426" providerId="ADAL" clId="{5B8CD554-5358-48C0-A2B5-977F1ADCEE85}" dt="2021-09-05T14:51:04.401" v="52"/>
        <pc:sldMkLst>
          <pc:docMk/>
          <pc:sldMk cId="0" sldId="361"/>
        </pc:sldMkLst>
      </pc:sldChg>
      <pc:sldChg chg="modNotes">
        <pc:chgData name="Charlotte" userId="78fc5e8f-08b2-4175-a222-d6794fc3a426" providerId="ADAL" clId="{5B8CD554-5358-48C0-A2B5-977F1ADCEE85}" dt="2021-09-05T14:51:04.401" v="52"/>
        <pc:sldMkLst>
          <pc:docMk/>
          <pc:sldMk cId="0" sldId="387"/>
        </pc:sldMkLst>
      </pc:sldChg>
      <pc:sldChg chg="modSp modNotes">
        <pc:chgData name="Charlotte" userId="78fc5e8f-08b2-4175-a222-d6794fc3a426" providerId="ADAL" clId="{5B8CD554-5358-48C0-A2B5-977F1ADCEE85}" dt="2021-09-05T14:51:04.401" v="52"/>
        <pc:sldMkLst>
          <pc:docMk/>
          <pc:sldMk cId="1604054680" sldId="388"/>
        </pc:sldMkLst>
        <pc:picChg chg="mod">
          <ac:chgData name="Charlotte" userId="78fc5e8f-08b2-4175-a222-d6794fc3a426" providerId="ADAL" clId="{5B8CD554-5358-48C0-A2B5-977F1ADCEE85}" dt="2021-09-05T14:51:04.401" v="52"/>
          <ac:picMkLst>
            <pc:docMk/>
            <pc:sldMk cId="1604054680" sldId="388"/>
            <ac:picMk id="5" creationId="{6CE001A9-513B-4055-AD05-F6F91546E03B}"/>
          </ac:picMkLst>
        </pc:picChg>
      </pc:sldChg>
      <pc:sldChg chg="modSp modNotes">
        <pc:chgData name="Charlotte" userId="78fc5e8f-08b2-4175-a222-d6794fc3a426" providerId="ADAL" clId="{5B8CD554-5358-48C0-A2B5-977F1ADCEE85}" dt="2021-09-05T14:51:04.401" v="52"/>
        <pc:sldMkLst>
          <pc:docMk/>
          <pc:sldMk cId="169695668" sldId="389"/>
        </pc:sldMkLst>
        <pc:picChg chg="mod">
          <ac:chgData name="Charlotte" userId="78fc5e8f-08b2-4175-a222-d6794fc3a426" providerId="ADAL" clId="{5B8CD554-5358-48C0-A2B5-977F1ADCEE85}" dt="2021-09-05T14:51:04.401" v="52"/>
          <ac:picMkLst>
            <pc:docMk/>
            <pc:sldMk cId="169695668" sldId="389"/>
            <ac:picMk id="5" creationId="{98592D9A-0CB5-4EC6-AAC7-D8BE9758E9B0}"/>
          </ac:picMkLst>
        </pc:picChg>
      </pc:sldChg>
      <pc:sldChg chg="modSp">
        <pc:chgData name="Charlotte" userId="78fc5e8f-08b2-4175-a222-d6794fc3a426" providerId="ADAL" clId="{5B8CD554-5358-48C0-A2B5-977F1ADCEE85}" dt="2021-09-05T14:51:04.401" v="52"/>
        <pc:sldMkLst>
          <pc:docMk/>
          <pc:sldMk cId="85356873" sldId="390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85356873" sldId="390"/>
            <ac:spMk id="3" creationId="{10745587-BD8C-45D1-99D3-5072E1EEFC76}"/>
          </ac:spMkLst>
        </pc:spChg>
      </pc:sldChg>
      <pc:sldChg chg="modSp">
        <pc:chgData name="Charlotte" userId="78fc5e8f-08b2-4175-a222-d6794fc3a426" providerId="ADAL" clId="{5B8CD554-5358-48C0-A2B5-977F1ADCEE85}" dt="2021-09-05T14:51:04.401" v="52"/>
        <pc:sldMkLst>
          <pc:docMk/>
          <pc:sldMk cId="3199671808" sldId="391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3199671808" sldId="391"/>
            <ac:spMk id="3" creationId="{E1472AD5-81A7-4156-B178-2D47A618757A}"/>
          </ac:spMkLst>
        </pc:spChg>
      </pc:sldChg>
      <pc:sldChg chg="modSp modNotes">
        <pc:chgData name="Charlotte" userId="78fc5e8f-08b2-4175-a222-d6794fc3a426" providerId="ADAL" clId="{5B8CD554-5358-48C0-A2B5-977F1ADCEE85}" dt="2021-09-05T14:51:04.401" v="52"/>
        <pc:sldMkLst>
          <pc:docMk/>
          <pc:sldMk cId="1438203106" sldId="392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1438203106" sldId="392"/>
            <ac:spMk id="3" creationId="{6295F5C1-A4EC-4E20-9DA3-2EB14C2070A2}"/>
          </ac:spMkLst>
        </pc:spChg>
      </pc:sldChg>
      <pc:sldChg chg="modSp">
        <pc:chgData name="Charlotte" userId="78fc5e8f-08b2-4175-a222-d6794fc3a426" providerId="ADAL" clId="{5B8CD554-5358-48C0-A2B5-977F1ADCEE85}" dt="2021-09-05T14:51:04.401" v="52"/>
        <pc:sldMkLst>
          <pc:docMk/>
          <pc:sldMk cId="3672567328" sldId="393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3672567328" sldId="393"/>
            <ac:spMk id="3" creationId="{37A53853-5DA6-477E-9273-9BDE116B58F0}"/>
          </ac:spMkLst>
        </pc:spChg>
      </pc:sldChg>
      <pc:sldChg chg="modSp modNotes">
        <pc:chgData name="Charlotte" userId="78fc5e8f-08b2-4175-a222-d6794fc3a426" providerId="ADAL" clId="{5B8CD554-5358-48C0-A2B5-977F1ADCEE85}" dt="2021-09-05T14:51:04.401" v="52"/>
        <pc:sldMkLst>
          <pc:docMk/>
          <pc:sldMk cId="2152273316" sldId="394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2152273316" sldId="394"/>
            <ac:spMk id="3" creationId="{F9C040A7-3F93-4B53-AE3F-1059F0F89BFA}"/>
          </ac:spMkLst>
        </pc:spChg>
      </pc:sldChg>
      <pc:sldChg chg="modSp modNotes">
        <pc:chgData name="Charlotte" userId="78fc5e8f-08b2-4175-a222-d6794fc3a426" providerId="ADAL" clId="{5B8CD554-5358-48C0-A2B5-977F1ADCEE85}" dt="2021-09-05T14:51:04.401" v="52"/>
        <pc:sldMkLst>
          <pc:docMk/>
          <pc:sldMk cId="815820375" sldId="395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815820375" sldId="395"/>
            <ac:spMk id="3" creationId="{19DC3E43-2E65-4B51-9B5C-734E4BEB3F53}"/>
          </ac:spMkLst>
        </pc:spChg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815820375" sldId="395"/>
            <ac:spMk id="7" creationId="{88C553E7-DDC4-48E0-B71E-1FBF17D2FBA8}"/>
          </ac:spMkLst>
        </pc:spChg>
        <pc:graphicFrameChg chg="mod">
          <ac:chgData name="Charlotte" userId="78fc5e8f-08b2-4175-a222-d6794fc3a426" providerId="ADAL" clId="{5B8CD554-5358-48C0-A2B5-977F1ADCEE85}" dt="2021-09-05T14:51:04.401" v="52"/>
          <ac:graphicFrameMkLst>
            <pc:docMk/>
            <pc:sldMk cId="815820375" sldId="395"/>
            <ac:graphicFrameMk id="6" creationId="{BF51A4D7-2316-478C-A150-1ACCAFE1EB94}"/>
          </ac:graphicFrameMkLst>
        </pc:graphicFrameChg>
      </pc:sldChg>
      <pc:sldChg chg="modSp mod modNotes modNotesTx">
        <pc:chgData name="Charlotte" userId="78fc5e8f-08b2-4175-a222-d6794fc3a426" providerId="ADAL" clId="{5B8CD554-5358-48C0-A2B5-977F1ADCEE85}" dt="2021-09-12T14:40:50.190" v="642" actId="20577"/>
        <pc:sldMkLst>
          <pc:docMk/>
          <pc:sldMk cId="2551134497" sldId="396"/>
        </pc:sldMkLst>
        <pc:spChg chg="mod">
          <ac:chgData name="Charlotte" userId="78fc5e8f-08b2-4175-a222-d6794fc3a426" providerId="ADAL" clId="{5B8CD554-5358-48C0-A2B5-977F1ADCEE85}" dt="2021-09-12T14:37:56.942" v="573" actId="20577"/>
          <ac:spMkLst>
            <pc:docMk/>
            <pc:sldMk cId="2551134497" sldId="396"/>
            <ac:spMk id="3" creationId="{75DDADC9-46FD-4F50-B59D-884C66103F68}"/>
          </ac:spMkLst>
        </pc:spChg>
      </pc:sldChg>
      <pc:sldChg chg="modSp">
        <pc:chgData name="Charlotte" userId="78fc5e8f-08b2-4175-a222-d6794fc3a426" providerId="ADAL" clId="{5B8CD554-5358-48C0-A2B5-977F1ADCEE85}" dt="2021-09-05T14:51:04.401" v="52"/>
        <pc:sldMkLst>
          <pc:docMk/>
          <pc:sldMk cId="4105920830" sldId="397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4105920830" sldId="397"/>
            <ac:spMk id="3" creationId="{35A6A373-4202-478E-B934-DCF34A01B652}"/>
          </ac:spMkLst>
        </pc:spChg>
      </pc:sldChg>
      <pc:sldChg chg="modSp">
        <pc:chgData name="Charlotte" userId="78fc5e8f-08b2-4175-a222-d6794fc3a426" providerId="ADAL" clId="{5B8CD554-5358-48C0-A2B5-977F1ADCEE85}" dt="2021-09-05T14:51:04.401" v="52"/>
        <pc:sldMkLst>
          <pc:docMk/>
          <pc:sldMk cId="2096305574" sldId="398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2096305574" sldId="398"/>
            <ac:spMk id="3" creationId="{C21072AF-1D51-411E-847D-28127CE12CE5}"/>
          </ac:spMkLst>
        </pc:spChg>
      </pc:sldChg>
      <pc:sldChg chg="modSp">
        <pc:chgData name="Charlotte" userId="78fc5e8f-08b2-4175-a222-d6794fc3a426" providerId="ADAL" clId="{5B8CD554-5358-48C0-A2B5-977F1ADCEE85}" dt="2021-09-05T14:51:04.401" v="52"/>
        <pc:sldMkLst>
          <pc:docMk/>
          <pc:sldMk cId="4043281349" sldId="399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4043281349" sldId="399"/>
            <ac:spMk id="3" creationId="{01ABDD23-6145-4FB2-AE20-C765465EE692}"/>
          </ac:spMkLst>
        </pc:spChg>
      </pc:sldChg>
      <pc:sldChg chg="modSp">
        <pc:chgData name="Charlotte" userId="78fc5e8f-08b2-4175-a222-d6794fc3a426" providerId="ADAL" clId="{5B8CD554-5358-48C0-A2B5-977F1ADCEE85}" dt="2021-09-05T14:51:04.401" v="52"/>
        <pc:sldMkLst>
          <pc:docMk/>
          <pc:sldMk cId="1049853432" sldId="400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1049853432" sldId="400"/>
            <ac:spMk id="3" creationId="{EB66890B-4803-454C-8005-7BA8013EBB10}"/>
          </ac:spMkLst>
        </pc:spChg>
      </pc:sldChg>
      <pc:sldChg chg="modSp">
        <pc:chgData name="Charlotte" userId="78fc5e8f-08b2-4175-a222-d6794fc3a426" providerId="ADAL" clId="{5B8CD554-5358-48C0-A2B5-977F1ADCEE85}" dt="2021-09-05T14:51:04.401" v="52"/>
        <pc:sldMkLst>
          <pc:docMk/>
          <pc:sldMk cId="2876785696" sldId="401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2876785696" sldId="401"/>
            <ac:spMk id="3" creationId="{88E6986C-65EF-44A9-939C-B5AD9E058235}"/>
          </ac:spMkLst>
        </pc:spChg>
      </pc:sldChg>
      <pc:sldChg chg="modSp">
        <pc:chgData name="Charlotte" userId="78fc5e8f-08b2-4175-a222-d6794fc3a426" providerId="ADAL" clId="{5B8CD554-5358-48C0-A2B5-977F1ADCEE85}" dt="2021-09-05T14:51:04.401" v="52"/>
        <pc:sldMkLst>
          <pc:docMk/>
          <pc:sldMk cId="2709208578" sldId="402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2709208578" sldId="402"/>
            <ac:spMk id="3" creationId="{9D4CA5DA-EC3D-423F-9525-146CF2D3DD59}"/>
          </ac:spMkLst>
        </pc:spChg>
      </pc:sldChg>
      <pc:sldChg chg="modSp del">
        <pc:chgData name="Charlotte" userId="78fc5e8f-08b2-4175-a222-d6794fc3a426" providerId="ADAL" clId="{5B8CD554-5358-48C0-A2B5-977F1ADCEE85}" dt="2021-09-12T14:44:46.546" v="643" actId="2696"/>
        <pc:sldMkLst>
          <pc:docMk/>
          <pc:sldMk cId="1658363953" sldId="403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1658363953" sldId="403"/>
            <ac:spMk id="3" creationId="{F7268FCC-A0BB-4F99-A133-306D64208AC3}"/>
          </ac:spMkLst>
        </pc:spChg>
      </pc:sldChg>
      <pc:sldChg chg="modSp del">
        <pc:chgData name="Charlotte" userId="78fc5e8f-08b2-4175-a222-d6794fc3a426" providerId="ADAL" clId="{5B8CD554-5358-48C0-A2B5-977F1ADCEE85}" dt="2021-09-12T14:44:51.154" v="644" actId="2696"/>
        <pc:sldMkLst>
          <pc:docMk/>
          <pc:sldMk cId="547783509" sldId="404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547783509" sldId="404"/>
            <ac:spMk id="3" creationId="{77D28E04-699E-44AA-88B2-5CA5D976ADAE}"/>
          </ac:spMkLst>
        </pc:spChg>
      </pc:sldChg>
      <pc:sldChg chg="modSp">
        <pc:chgData name="Charlotte" userId="78fc5e8f-08b2-4175-a222-d6794fc3a426" providerId="ADAL" clId="{5B8CD554-5358-48C0-A2B5-977F1ADCEE85}" dt="2021-09-05T14:51:04.401" v="52"/>
        <pc:sldMkLst>
          <pc:docMk/>
          <pc:sldMk cId="3527851883" sldId="405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3527851883" sldId="405"/>
            <ac:spMk id="3" creationId="{9C856293-986B-456B-ADBB-2515673EF264}"/>
          </ac:spMkLst>
        </pc:spChg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3527851883" sldId="405"/>
            <ac:spMk id="4" creationId="{889E3D0C-6266-4F73-91E7-A308588D04D2}"/>
          </ac:spMkLst>
        </pc:spChg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3527851883" sldId="405"/>
            <ac:spMk id="5" creationId="{7154E5DE-D8CD-47BE-A4C7-CD87F6B5F995}"/>
          </ac:spMkLst>
        </pc:spChg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3527851883" sldId="405"/>
            <ac:spMk id="6" creationId="{FF2E63A2-955A-449A-AE00-E2ADDDD0C36F}"/>
          </ac:spMkLst>
        </pc:spChg>
      </pc:sldChg>
      <pc:sldChg chg="modSp">
        <pc:chgData name="Charlotte" userId="78fc5e8f-08b2-4175-a222-d6794fc3a426" providerId="ADAL" clId="{5B8CD554-5358-48C0-A2B5-977F1ADCEE85}" dt="2021-09-05T14:51:04.401" v="52"/>
        <pc:sldMkLst>
          <pc:docMk/>
          <pc:sldMk cId="2635465848" sldId="406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2635465848" sldId="406"/>
            <ac:spMk id="3" creationId="{B6213C4B-7180-4C51-9BAD-28053AF87F38}"/>
          </ac:spMkLst>
        </pc:spChg>
      </pc:sldChg>
      <pc:sldChg chg="modSp">
        <pc:chgData name="Charlotte" userId="78fc5e8f-08b2-4175-a222-d6794fc3a426" providerId="ADAL" clId="{5B8CD554-5358-48C0-A2B5-977F1ADCEE85}" dt="2021-09-05T14:51:04.401" v="52"/>
        <pc:sldMkLst>
          <pc:docMk/>
          <pc:sldMk cId="1535755192" sldId="407"/>
        </pc:sld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k cId="1535755192" sldId="407"/>
            <ac:spMk id="3" creationId="{4A9BA226-3606-4326-816F-911F39747D9B}"/>
          </ac:spMkLst>
        </pc:spChg>
      </pc:sldChg>
      <pc:sldChg chg="modSp new mod ord">
        <pc:chgData name="Charlotte" userId="78fc5e8f-08b2-4175-a222-d6794fc3a426" providerId="ADAL" clId="{5B8CD554-5358-48C0-A2B5-977F1ADCEE85}" dt="2021-09-12T14:29:08.688" v="333" actId="20577"/>
        <pc:sldMkLst>
          <pc:docMk/>
          <pc:sldMk cId="473462990" sldId="408"/>
        </pc:sldMkLst>
        <pc:spChg chg="mod">
          <ac:chgData name="Charlotte" userId="78fc5e8f-08b2-4175-a222-d6794fc3a426" providerId="ADAL" clId="{5B8CD554-5358-48C0-A2B5-977F1ADCEE85}" dt="2021-09-12T14:26:38.576" v="86" actId="20577"/>
          <ac:spMkLst>
            <pc:docMk/>
            <pc:sldMk cId="473462990" sldId="408"/>
            <ac:spMk id="2" creationId="{CCC10E02-09AC-47F1-A80E-18AB7EA0D4B7}"/>
          </ac:spMkLst>
        </pc:spChg>
        <pc:spChg chg="mod">
          <ac:chgData name="Charlotte" userId="78fc5e8f-08b2-4175-a222-d6794fc3a426" providerId="ADAL" clId="{5B8CD554-5358-48C0-A2B5-977F1ADCEE85}" dt="2021-09-12T14:29:08.688" v="333" actId="20577"/>
          <ac:spMkLst>
            <pc:docMk/>
            <pc:sldMk cId="473462990" sldId="408"/>
            <ac:spMk id="3" creationId="{EF15F6FD-A15C-42BC-BEA7-230A4A78D7F6}"/>
          </ac:spMkLst>
        </pc:spChg>
      </pc:sldChg>
      <pc:sldChg chg="new del">
        <pc:chgData name="Charlotte" userId="78fc5e8f-08b2-4175-a222-d6794fc3a426" providerId="ADAL" clId="{5B8CD554-5358-48C0-A2B5-977F1ADCEE85}" dt="2021-09-12T14:25:46.509" v="61" actId="2696"/>
        <pc:sldMkLst>
          <pc:docMk/>
          <pc:sldMk cId="285760941" sldId="409"/>
        </pc:sldMkLst>
      </pc:sldChg>
      <pc:sldChg chg="modSp new mod">
        <pc:chgData name="Charlotte" userId="78fc5e8f-08b2-4175-a222-d6794fc3a426" providerId="ADAL" clId="{5B8CD554-5358-48C0-A2B5-977F1ADCEE85}" dt="2021-09-12T14:32:51.999" v="569" actId="20577"/>
        <pc:sldMkLst>
          <pc:docMk/>
          <pc:sldMk cId="1167413432" sldId="409"/>
        </pc:sldMkLst>
        <pc:spChg chg="mod">
          <ac:chgData name="Charlotte" userId="78fc5e8f-08b2-4175-a222-d6794fc3a426" providerId="ADAL" clId="{5B8CD554-5358-48C0-A2B5-977F1ADCEE85}" dt="2021-09-12T14:29:56.609" v="354" actId="20577"/>
          <ac:spMkLst>
            <pc:docMk/>
            <pc:sldMk cId="1167413432" sldId="409"/>
            <ac:spMk id="2" creationId="{322ED5AF-C25E-4D7C-98F0-0EE85FB28858}"/>
          </ac:spMkLst>
        </pc:spChg>
        <pc:spChg chg="mod">
          <ac:chgData name="Charlotte" userId="78fc5e8f-08b2-4175-a222-d6794fc3a426" providerId="ADAL" clId="{5B8CD554-5358-48C0-A2B5-977F1ADCEE85}" dt="2021-09-12T14:32:51.999" v="569" actId="20577"/>
          <ac:spMkLst>
            <pc:docMk/>
            <pc:sldMk cId="1167413432" sldId="409"/>
            <ac:spMk id="3" creationId="{4246B71C-AF71-469F-9AD8-7DB309D209D0}"/>
          </ac:spMkLst>
        </pc:spChg>
      </pc:sldChg>
      <pc:sldChg chg="new del">
        <pc:chgData name="Charlotte" userId="78fc5e8f-08b2-4175-a222-d6794fc3a426" providerId="ADAL" clId="{5B8CD554-5358-48C0-A2B5-977F1ADCEE85}" dt="2021-09-12T14:40:23.957" v="575" actId="2696"/>
        <pc:sldMkLst>
          <pc:docMk/>
          <pc:sldMk cId="3558722670" sldId="410"/>
        </pc:sldMkLst>
      </pc:sldChg>
      <pc:sldMasterChg chg="modSp modSldLayout">
        <pc:chgData name="Charlotte" userId="78fc5e8f-08b2-4175-a222-d6794fc3a426" providerId="ADAL" clId="{5B8CD554-5358-48C0-A2B5-977F1ADCEE85}" dt="2021-09-05T14:51:04.401" v="52"/>
        <pc:sldMasterMkLst>
          <pc:docMk/>
          <pc:sldMasterMk cId="243807171" sldId="2147483648"/>
        </pc:sldMasterMkLst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asterMk cId="243807171" sldId="2147483648"/>
            <ac:spMk id="2" creationId="{00000000-0000-0000-0000-000000000000}"/>
          </ac:spMkLst>
        </pc:spChg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asterMk cId="243807171" sldId="2147483648"/>
            <ac:spMk id="3" creationId="{00000000-0000-0000-0000-000000000000}"/>
          </ac:spMkLst>
        </pc:spChg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asterMk cId="243807171" sldId="2147483648"/>
            <ac:spMk id="4" creationId="{00000000-0000-0000-0000-000000000000}"/>
          </ac:spMkLst>
        </pc:spChg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asterMk cId="243807171" sldId="2147483648"/>
            <ac:spMk id="5" creationId="{00000000-0000-0000-0000-000000000000}"/>
          </ac:spMkLst>
        </pc:spChg>
        <pc:spChg chg="mod">
          <ac:chgData name="Charlotte" userId="78fc5e8f-08b2-4175-a222-d6794fc3a426" providerId="ADAL" clId="{5B8CD554-5358-48C0-A2B5-977F1ADCEE85}" dt="2021-09-05T14:51:04.401" v="52"/>
          <ac:spMkLst>
            <pc:docMk/>
            <pc:sldMasterMk cId="243807171" sldId="2147483648"/>
            <ac:spMk id="6" creationId="{00000000-0000-0000-0000-000000000000}"/>
          </ac:spMkLst>
        </pc:spChg>
        <pc:sldLayoutChg chg="modSp">
          <pc:chgData name="Charlotte" userId="78fc5e8f-08b2-4175-a222-d6794fc3a426" providerId="ADAL" clId="{5B8CD554-5358-48C0-A2B5-977F1ADCEE85}" dt="2021-09-05T14:51:04.401" v="52"/>
          <pc:sldLayoutMkLst>
            <pc:docMk/>
            <pc:sldMasterMk cId="243807171" sldId="2147483648"/>
            <pc:sldLayoutMk cId="3403273051" sldId="2147483649"/>
          </pc:sldLayoutMkLst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3403273051" sldId="2147483649"/>
              <ac:spMk id="2" creationId="{00000000-0000-0000-0000-000000000000}"/>
            </ac:spMkLst>
          </pc:spChg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3403273051" sldId="2147483649"/>
              <ac:spMk id="3" creationId="{00000000-0000-0000-0000-000000000000}"/>
            </ac:spMkLst>
          </pc:spChg>
        </pc:sldLayoutChg>
        <pc:sldLayoutChg chg="modSp">
          <pc:chgData name="Charlotte" userId="78fc5e8f-08b2-4175-a222-d6794fc3a426" providerId="ADAL" clId="{5B8CD554-5358-48C0-A2B5-977F1ADCEE85}" dt="2021-09-05T14:51:04.401" v="52"/>
          <pc:sldLayoutMkLst>
            <pc:docMk/>
            <pc:sldMasterMk cId="243807171" sldId="2147483648"/>
            <pc:sldLayoutMk cId="2519723564" sldId="2147483651"/>
          </pc:sldLayoutMkLst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2519723564" sldId="2147483651"/>
              <ac:spMk id="2" creationId="{00000000-0000-0000-0000-000000000000}"/>
            </ac:spMkLst>
          </pc:spChg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2519723564" sldId="2147483651"/>
              <ac:spMk id="3" creationId="{00000000-0000-0000-0000-000000000000}"/>
            </ac:spMkLst>
          </pc:spChg>
        </pc:sldLayoutChg>
        <pc:sldLayoutChg chg="modSp">
          <pc:chgData name="Charlotte" userId="78fc5e8f-08b2-4175-a222-d6794fc3a426" providerId="ADAL" clId="{5B8CD554-5358-48C0-A2B5-977F1ADCEE85}" dt="2021-09-05T14:51:04.401" v="52"/>
          <pc:sldLayoutMkLst>
            <pc:docMk/>
            <pc:sldMasterMk cId="243807171" sldId="2147483648"/>
            <pc:sldLayoutMk cId="798721869" sldId="2147483652"/>
          </pc:sldLayoutMkLst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798721869" sldId="2147483652"/>
              <ac:spMk id="3" creationId="{00000000-0000-0000-0000-000000000000}"/>
            </ac:spMkLst>
          </pc:spChg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798721869" sldId="2147483652"/>
              <ac:spMk id="4" creationId="{00000000-0000-0000-0000-000000000000}"/>
            </ac:spMkLst>
          </pc:spChg>
        </pc:sldLayoutChg>
        <pc:sldLayoutChg chg="modSp">
          <pc:chgData name="Charlotte" userId="78fc5e8f-08b2-4175-a222-d6794fc3a426" providerId="ADAL" clId="{5B8CD554-5358-48C0-A2B5-977F1ADCEE85}" dt="2021-09-05T14:51:04.401" v="52"/>
          <pc:sldLayoutMkLst>
            <pc:docMk/>
            <pc:sldMasterMk cId="243807171" sldId="2147483648"/>
            <pc:sldLayoutMk cId="2884641004" sldId="2147483653"/>
          </pc:sldLayoutMkLst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2884641004" sldId="2147483653"/>
              <ac:spMk id="3" creationId="{00000000-0000-0000-0000-000000000000}"/>
            </ac:spMkLst>
          </pc:spChg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2884641004" sldId="2147483653"/>
              <ac:spMk id="4" creationId="{00000000-0000-0000-0000-000000000000}"/>
            </ac:spMkLst>
          </pc:spChg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2884641004" sldId="2147483653"/>
              <ac:spMk id="5" creationId="{00000000-0000-0000-0000-000000000000}"/>
            </ac:spMkLst>
          </pc:spChg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2884641004" sldId="2147483653"/>
              <ac:spMk id="6" creationId="{00000000-0000-0000-0000-000000000000}"/>
            </ac:spMkLst>
          </pc:spChg>
        </pc:sldLayoutChg>
        <pc:sldLayoutChg chg="modSp">
          <pc:chgData name="Charlotte" userId="78fc5e8f-08b2-4175-a222-d6794fc3a426" providerId="ADAL" clId="{5B8CD554-5358-48C0-A2B5-977F1ADCEE85}" dt="2021-09-05T14:51:04.401" v="52"/>
          <pc:sldLayoutMkLst>
            <pc:docMk/>
            <pc:sldMasterMk cId="243807171" sldId="2147483648"/>
            <pc:sldLayoutMk cId="538866753" sldId="2147483656"/>
          </pc:sldLayoutMkLst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538866753" sldId="2147483656"/>
              <ac:spMk id="2" creationId="{00000000-0000-0000-0000-000000000000}"/>
            </ac:spMkLst>
          </pc:spChg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538866753" sldId="2147483656"/>
              <ac:spMk id="3" creationId="{00000000-0000-0000-0000-000000000000}"/>
            </ac:spMkLst>
          </pc:spChg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538866753" sldId="2147483656"/>
              <ac:spMk id="4" creationId="{00000000-0000-0000-0000-000000000000}"/>
            </ac:spMkLst>
          </pc:spChg>
        </pc:sldLayoutChg>
        <pc:sldLayoutChg chg="modSp">
          <pc:chgData name="Charlotte" userId="78fc5e8f-08b2-4175-a222-d6794fc3a426" providerId="ADAL" clId="{5B8CD554-5358-48C0-A2B5-977F1ADCEE85}" dt="2021-09-05T14:51:04.401" v="52"/>
          <pc:sldLayoutMkLst>
            <pc:docMk/>
            <pc:sldMasterMk cId="243807171" sldId="2147483648"/>
            <pc:sldLayoutMk cId="641190381" sldId="2147483657"/>
          </pc:sldLayoutMkLst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641190381" sldId="2147483657"/>
              <ac:spMk id="2" creationId="{00000000-0000-0000-0000-000000000000}"/>
            </ac:spMkLst>
          </pc:spChg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641190381" sldId="2147483657"/>
              <ac:spMk id="3" creationId="{00000000-0000-0000-0000-000000000000}"/>
            </ac:spMkLst>
          </pc:spChg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641190381" sldId="2147483657"/>
              <ac:spMk id="4" creationId="{00000000-0000-0000-0000-000000000000}"/>
            </ac:spMkLst>
          </pc:spChg>
        </pc:sldLayoutChg>
        <pc:sldLayoutChg chg="modSp">
          <pc:chgData name="Charlotte" userId="78fc5e8f-08b2-4175-a222-d6794fc3a426" providerId="ADAL" clId="{5B8CD554-5358-48C0-A2B5-977F1ADCEE85}" dt="2021-09-05T14:51:04.401" v="52"/>
          <pc:sldLayoutMkLst>
            <pc:docMk/>
            <pc:sldMasterMk cId="243807171" sldId="2147483648"/>
            <pc:sldLayoutMk cId="109505745" sldId="2147483659"/>
          </pc:sldLayoutMkLst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109505745" sldId="2147483659"/>
              <ac:spMk id="2" creationId="{00000000-0000-0000-0000-000000000000}"/>
            </ac:spMkLst>
          </pc:spChg>
          <pc:spChg chg="mod">
            <ac:chgData name="Charlotte" userId="78fc5e8f-08b2-4175-a222-d6794fc3a426" providerId="ADAL" clId="{5B8CD554-5358-48C0-A2B5-977F1ADCEE85}" dt="2021-09-05T14:51:04.401" v="52"/>
            <ac:spMkLst>
              <pc:docMk/>
              <pc:sldMasterMk cId="243807171" sldId="2147483648"/>
              <pc:sldLayoutMk cId="109505745" sldId="2147483659"/>
              <ac:spMk id="3" creationId="{00000000-0000-0000-0000-000000000000}"/>
            </ac:spMkLst>
          </pc:spChg>
        </pc:sldLayoutChg>
      </pc:sldMasterChg>
    </pc:docChg>
  </pc:docChgLst>
  <pc:docChgLst>
    <pc:chgData name="Charlotte McClellan" userId="78fc5e8f-08b2-4175-a222-d6794fc3a426" providerId="ADAL" clId="{75558066-A4DF-4684-BF0F-CAC27BC6E8E0}"/>
    <pc:docChg chg="custSel modSld sldOrd">
      <pc:chgData name="Charlotte McClellan" userId="78fc5e8f-08b2-4175-a222-d6794fc3a426" providerId="ADAL" clId="{75558066-A4DF-4684-BF0F-CAC27BC6E8E0}" dt="2023-09-09T17:02:41.109" v="151" actId="313"/>
      <pc:docMkLst>
        <pc:docMk/>
      </pc:docMkLst>
      <pc:sldChg chg="modSp mod">
        <pc:chgData name="Charlotte McClellan" userId="78fc5e8f-08b2-4175-a222-d6794fc3a426" providerId="ADAL" clId="{75558066-A4DF-4684-BF0F-CAC27BC6E8E0}" dt="2023-08-27T18:14:11.719" v="14" actId="20577"/>
        <pc:sldMkLst>
          <pc:docMk/>
          <pc:sldMk cId="4050488369" sldId="258"/>
        </pc:sldMkLst>
        <pc:spChg chg="mod">
          <ac:chgData name="Charlotte McClellan" userId="78fc5e8f-08b2-4175-a222-d6794fc3a426" providerId="ADAL" clId="{75558066-A4DF-4684-BF0F-CAC27BC6E8E0}" dt="2023-08-27T18:14:11.719" v="14" actId="20577"/>
          <ac:spMkLst>
            <pc:docMk/>
            <pc:sldMk cId="4050488369" sldId="258"/>
            <ac:spMk id="5" creationId="{00000000-0000-0000-0000-000000000000}"/>
          </ac:spMkLst>
        </pc:spChg>
      </pc:sldChg>
      <pc:sldChg chg="delSp modSp mod">
        <pc:chgData name="Charlotte McClellan" userId="78fc5e8f-08b2-4175-a222-d6794fc3a426" providerId="ADAL" clId="{75558066-A4DF-4684-BF0F-CAC27BC6E8E0}" dt="2023-09-09T15:15:26.119" v="17" actId="21"/>
        <pc:sldMkLst>
          <pc:docMk/>
          <pc:sldMk cId="38944138" sldId="264"/>
        </pc:sldMkLst>
        <pc:graphicFrameChg chg="del mod">
          <ac:chgData name="Charlotte McClellan" userId="78fc5e8f-08b2-4175-a222-d6794fc3a426" providerId="ADAL" clId="{75558066-A4DF-4684-BF0F-CAC27BC6E8E0}" dt="2023-09-09T15:15:26.119" v="17" actId="21"/>
          <ac:graphicFrameMkLst>
            <pc:docMk/>
            <pc:sldMk cId="38944138" sldId="264"/>
            <ac:graphicFrameMk id="2" creationId="{9447FDCC-4717-C6CD-10E9-C5F9138DC022}"/>
          </ac:graphicFrameMkLst>
        </pc:graphicFrameChg>
      </pc:sldChg>
      <pc:sldChg chg="ord modNotesTx">
        <pc:chgData name="Charlotte McClellan" userId="78fc5e8f-08b2-4175-a222-d6794fc3a426" providerId="ADAL" clId="{75558066-A4DF-4684-BF0F-CAC27BC6E8E0}" dt="2023-09-09T15:17:18.955" v="148" actId="20577"/>
        <pc:sldMkLst>
          <pc:docMk/>
          <pc:sldMk cId="1383199620" sldId="269"/>
        </pc:sldMkLst>
      </pc:sldChg>
      <pc:sldChg chg="modSp mod">
        <pc:chgData name="Charlotte McClellan" userId="78fc5e8f-08b2-4175-a222-d6794fc3a426" providerId="ADAL" clId="{75558066-A4DF-4684-BF0F-CAC27BC6E8E0}" dt="2023-09-09T16:59:59.645" v="150" actId="20577"/>
        <pc:sldMkLst>
          <pc:docMk/>
          <pc:sldMk cId="3006785796" sldId="412"/>
        </pc:sldMkLst>
        <pc:spChg chg="mod">
          <ac:chgData name="Charlotte McClellan" userId="78fc5e8f-08b2-4175-a222-d6794fc3a426" providerId="ADAL" clId="{75558066-A4DF-4684-BF0F-CAC27BC6E8E0}" dt="2023-09-09T16:59:59.645" v="150" actId="20577"/>
          <ac:spMkLst>
            <pc:docMk/>
            <pc:sldMk cId="3006785796" sldId="412"/>
            <ac:spMk id="6" creationId="{D4F63979-86BA-F0D5-7584-348E55C58FE3}"/>
          </ac:spMkLst>
        </pc:spChg>
      </pc:sldChg>
      <pc:sldChg chg="modSp mod">
        <pc:chgData name="Charlotte McClellan" userId="78fc5e8f-08b2-4175-a222-d6794fc3a426" providerId="ADAL" clId="{75558066-A4DF-4684-BF0F-CAC27BC6E8E0}" dt="2023-09-09T17:02:41.109" v="151" actId="313"/>
        <pc:sldMkLst>
          <pc:docMk/>
          <pc:sldMk cId="2928639281" sldId="419"/>
        </pc:sldMkLst>
        <pc:spChg chg="mod">
          <ac:chgData name="Charlotte McClellan" userId="78fc5e8f-08b2-4175-a222-d6794fc3a426" providerId="ADAL" clId="{75558066-A4DF-4684-BF0F-CAC27BC6E8E0}" dt="2023-09-09T17:02:41.109" v="151" actId="313"/>
          <ac:spMkLst>
            <pc:docMk/>
            <pc:sldMk cId="2928639281" sldId="419"/>
            <ac:spMk id="3" creationId="{B3F7413E-7CF9-D2CD-038B-64D301D02AC7}"/>
          </ac:spMkLst>
        </pc:spChg>
      </pc:sldChg>
    </pc:docChg>
  </pc:docChgLst>
  <pc:docChgLst>
    <pc:chgData name="Charlotte" userId="78fc5e8f-08b2-4175-a222-d6794fc3a426" providerId="ADAL" clId="{A0D303A9-27EF-41C7-9B4B-CC6C51EF79C2}"/>
    <pc:docChg chg="custSel delSld modSld">
      <pc:chgData name="Charlotte" userId="78fc5e8f-08b2-4175-a222-d6794fc3a426" providerId="ADAL" clId="{A0D303A9-27EF-41C7-9B4B-CC6C51EF79C2}" dt="2022-01-10T16:42:53.555" v="52" actId="5793"/>
      <pc:docMkLst>
        <pc:docMk/>
      </pc:docMkLst>
      <pc:sldChg chg="modSp mod">
        <pc:chgData name="Charlotte" userId="78fc5e8f-08b2-4175-a222-d6794fc3a426" providerId="ADAL" clId="{A0D303A9-27EF-41C7-9B4B-CC6C51EF79C2}" dt="2022-01-10T16:42:53.555" v="52" actId="5793"/>
        <pc:sldMkLst>
          <pc:docMk/>
          <pc:sldMk cId="0" sldId="257"/>
        </pc:sldMkLst>
        <pc:spChg chg="mod">
          <ac:chgData name="Charlotte" userId="78fc5e8f-08b2-4175-a222-d6794fc3a426" providerId="ADAL" clId="{A0D303A9-27EF-41C7-9B4B-CC6C51EF79C2}" dt="2022-01-10T16:42:53.555" v="52" actId="5793"/>
          <ac:spMkLst>
            <pc:docMk/>
            <pc:sldMk cId="0" sldId="257"/>
            <ac:spMk id="3" creationId="{00000000-0000-0000-0000-000000000000}"/>
          </ac:spMkLst>
        </pc:spChg>
      </pc:sldChg>
      <pc:sldChg chg="modSp mod">
        <pc:chgData name="Charlotte" userId="78fc5e8f-08b2-4175-a222-d6794fc3a426" providerId="ADAL" clId="{A0D303A9-27EF-41C7-9B4B-CC6C51EF79C2}" dt="2021-12-28T20:39:03.946" v="13" actId="20577"/>
        <pc:sldMkLst>
          <pc:docMk/>
          <pc:sldMk cId="4050488369" sldId="258"/>
        </pc:sldMkLst>
        <pc:spChg chg="mod">
          <ac:chgData name="Charlotte" userId="78fc5e8f-08b2-4175-a222-d6794fc3a426" providerId="ADAL" clId="{A0D303A9-27EF-41C7-9B4B-CC6C51EF79C2}" dt="2021-12-28T20:39:03.946" v="13" actId="20577"/>
          <ac:spMkLst>
            <pc:docMk/>
            <pc:sldMk cId="4050488369" sldId="258"/>
            <ac:spMk id="5" creationId="{00000000-0000-0000-0000-000000000000}"/>
          </ac:spMkLst>
        </pc:spChg>
      </pc:sldChg>
      <pc:sldChg chg="modSp mod">
        <pc:chgData name="Charlotte" userId="78fc5e8f-08b2-4175-a222-d6794fc3a426" providerId="ADAL" clId="{A0D303A9-27EF-41C7-9B4B-CC6C51EF79C2}" dt="2022-01-10T16:20:27.289" v="18" actId="20577"/>
        <pc:sldMkLst>
          <pc:docMk/>
          <pc:sldMk cId="0" sldId="361"/>
        </pc:sldMkLst>
        <pc:spChg chg="mod">
          <ac:chgData name="Charlotte" userId="78fc5e8f-08b2-4175-a222-d6794fc3a426" providerId="ADAL" clId="{A0D303A9-27EF-41C7-9B4B-CC6C51EF79C2}" dt="2022-01-10T16:20:27.289" v="18" actId="20577"/>
          <ac:spMkLst>
            <pc:docMk/>
            <pc:sldMk cId="0" sldId="361"/>
            <ac:spMk id="3" creationId="{00000000-0000-0000-0000-000000000000}"/>
          </ac:spMkLst>
        </pc:spChg>
      </pc:sldChg>
      <pc:sldChg chg="modSp mod">
        <pc:chgData name="Charlotte" userId="78fc5e8f-08b2-4175-a222-d6794fc3a426" providerId="ADAL" clId="{A0D303A9-27EF-41C7-9B4B-CC6C51EF79C2}" dt="2022-01-10T16:36:20.309" v="26" actId="5793"/>
        <pc:sldMkLst>
          <pc:docMk/>
          <pc:sldMk cId="3199671808" sldId="391"/>
        </pc:sldMkLst>
        <pc:spChg chg="mod">
          <ac:chgData name="Charlotte" userId="78fc5e8f-08b2-4175-a222-d6794fc3a426" providerId="ADAL" clId="{A0D303A9-27EF-41C7-9B4B-CC6C51EF79C2}" dt="2022-01-10T16:36:20.309" v="26" actId="5793"/>
          <ac:spMkLst>
            <pc:docMk/>
            <pc:sldMk cId="3199671808" sldId="391"/>
            <ac:spMk id="3" creationId="{E1472AD5-81A7-4156-B178-2D47A618757A}"/>
          </ac:spMkLst>
        </pc:spChg>
      </pc:sldChg>
      <pc:sldChg chg="del">
        <pc:chgData name="Charlotte" userId="78fc5e8f-08b2-4175-a222-d6794fc3a426" providerId="ADAL" clId="{A0D303A9-27EF-41C7-9B4B-CC6C51EF79C2}" dt="2022-01-01T18:35:23.902" v="14" actId="2696"/>
        <pc:sldMkLst>
          <pc:docMk/>
          <pc:sldMk cId="2635465848" sldId="406"/>
        </pc:sldMkLst>
      </pc:sldChg>
    </pc:docChg>
  </pc:docChgLst>
  <pc:docChgLst>
    <pc:chgData name="Charlotte McClellan" userId="78fc5e8f-08b2-4175-a222-d6794fc3a426" providerId="ADAL" clId="{E8C52F78-182B-4348-BF38-0A4D57C8A909}"/>
    <pc:docChg chg="undo custSel addSld delSld modSld sldOrd">
      <pc:chgData name="Charlotte McClellan" userId="78fc5e8f-08b2-4175-a222-d6794fc3a426" providerId="ADAL" clId="{E8C52F78-182B-4348-BF38-0A4D57C8A909}" dt="2020-01-06T02:42:27.905" v="5134" actId="20577"/>
      <pc:docMkLst>
        <pc:docMk/>
      </pc:docMkLst>
      <pc:sldChg chg="modSp">
        <pc:chgData name="Charlotte McClellan" userId="78fc5e8f-08b2-4175-a222-d6794fc3a426" providerId="ADAL" clId="{E8C52F78-182B-4348-BF38-0A4D57C8A909}" dt="2020-01-05T14:51:26.730" v="24" actId="20577"/>
        <pc:sldMkLst>
          <pc:docMk/>
          <pc:sldMk cId="4050488369" sldId="258"/>
        </pc:sldMkLst>
        <pc:spChg chg="mod">
          <ac:chgData name="Charlotte McClellan" userId="78fc5e8f-08b2-4175-a222-d6794fc3a426" providerId="ADAL" clId="{E8C52F78-182B-4348-BF38-0A4D57C8A909}" dt="2020-01-05T14:51:26.730" v="24" actId="20577"/>
          <ac:spMkLst>
            <pc:docMk/>
            <pc:sldMk cId="4050488369" sldId="258"/>
            <ac:spMk id="5" creationId="{00000000-0000-0000-0000-000000000000}"/>
          </ac:spMkLst>
        </pc:spChg>
      </pc:sldChg>
      <pc:sldChg chg="modSp modNotesTx">
        <pc:chgData name="Charlotte McClellan" userId="78fc5e8f-08b2-4175-a222-d6794fc3a426" providerId="ADAL" clId="{E8C52F78-182B-4348-BF38-0A4D57C8A909}" dt="2020-01-05T14:58:20.695" v="488" actId="20577"/>
        <pc:sldMkLst>
          <pc:docMk/>
          <pc:sldMk cId="3425814676" sldId="260"/>
        </pc:sldMkLst>
        <pc:spChg chg="mod">
          <ac:chgData name="Charlotte McClellan" userId="78fc5e8f-08b2-4175-a222-d6794fc3a426" providerId="ADAL" clId="{E8C52F78-182B-4348-BF38-0A4D57C8A909}" dt="2020-01-05T14:51:48.182" v="39" actId="20577"/>
          <ac:spMkLst>
            <pc:docMk/>
            <pc:sldMk cId="3425814676" sldId="260"/>
            <ac:spMk id="4" creationId="{00000000-0000-0000-0000-000000000000}"/>
          </ac:spMkLst>
        </pc:spChg>
      </pc:sldChg>
      <pc:sldChg chg="del">
        <pc:chgData name="Charlotte McClellan" userId="78fc5e8f-08b2-4175-a222-d6794fc3a426" providerId="ADAL" clId="{E8C52F78-182B-4348-BF38-0A4D57C8A909}" dt="2020-01-06T02:23:46.699" v="4501" actId="2696"/>
        <pc:sldMkLst>
          <pc:docMk/>
          <pc:sldMk cId="0" sldId="263"/>
        </pc:sldMkLst>
      </pc:sldChg>
      <pc:sldChg chg="modNotesTx">
        <pc:chgData name="Charlotte McClellan" userId="78fc5e8f-08b2-4175-a222-d6794fc3a426" providerId="ADAL" clId="{E8C52F78-182B-4348-BF38-0A4D57C8A909}" dt="2020-01-05T14:57:14.539" v="334" actId="20577"/>
        <pc:sldMkLst>
          <pc:docMk/>
          <pc:sldMk cId="38944138" sldId="264"/>
        </pc:sldMkLst>
      </pc:sldChg>
      <pc:sldChg chg="modSp">
        <pc:chgData name="Charlotte McClellan" userId="78fc5e8f-08b2-4175-a222-d6794fc3a426" providerId="ADAL" clId="{E8C52F78-182B-4348-BF38-0A4D57C8A909}" dt="2020-01-06T02:24:42.308" v="4507" actId="120"/>
        <pc:sldMkLst>
          <pc:docMk/>
          <pc:sldMk cId="0" sldId="265"/>
        </pc:sldMkLst>
        <pc:spChg chg="mod">
          <ac:chgData name="Charlotte McClellan" userId="78fc5e8f-08b2-4175-a222-d6794fc3a426" providerId="ADAL" clId="{E8C52F78-182B-4348-BF38-0A4D57C8A909}" dt="2020-01-06T02:24:42.308" v="4507" actId="120"/>
          <ac:spMkLst>
            <pc:docMk/>
            <pc:sldMk cId="0" sldId="265"/>
            <ac:spMk id="2" creationId="{00000000-0000-0000-0000-000000000000}"/>
          </ac:spMkLst>
        </pc:spChg>
      </pc:sldChg>
      <pc:sldChg chg="del">
        <pc:chgData name="Charlotte McClellan" userId="78fc5e8f-08b2-4175-a222-d6794fc3a426" providerId="ADAL" clId="{E8C52F78-182B-4348-BF38-0A4D57C8A909}" dt="2020-01-05T14:52:22.338" v="40" actId="2696"/>
        <pc:sldMkLst>
          <pc:docMk/>
          <pc:sldMk cId="1181400849" sldId="270"/>
        </pc:sldMkLst>
      </pc:sldChg>
      <pc:sldChg chg="del">
        <pc:chgData name="Charlotte McClellan" userId="78fc5e8f-08b2-4175-a222-d6794fc3a426" providerId="ADAL" clId="{E8C52F78-182B-4348-BF38-0A4D57C8A909}" dt="2020-01-05T14:52:27.838" v="41" actId="2696"/>
        <pc:sldMkLst>
          <pc:docMk/>
          <pc:sldMk cId="117459910" sldId="271"/>
        </pc:sldMkLst>
      </pc:sldChg>
      <pc:sldChg chg="modSp">
        <pc:chgData name="Charlotte McClellan" userId="78fc5e8f-08b2-4175-a222-d6794fc3a426" providerId="ADAL" clId="{E8C52F78-182B-4348-BF38-0A4D57C8A909}" dt="2020-01-05T15:32:57.605" v="2703" actId="20577"/>
        <pc:sldMkLst>
          <pc:docMk/>
          <pc:sldMk cId="1138800793" sldId="272"/>
        </pc:sldMkLst>
        <pc:spChg chg="mod">
          <ac:chgData name="Charlotte McClellan" userId="78fc5e8f-08b2-4175-a222-d6794fc3a426" providerId="ADAL" clId="{E8C52F78-182B-4348-BF38-0A4D57C8A909}" dt="2020-01-05T15:32:57.605" v="2703" actId="20577"/>
          <ac:spMkLst>
            <pc:docMk/>
            <pc:sldMk cId="1138800793" sldId="272"/>
            <ac:spMk id="3" creationId="{DE61CFBD-1E30-4C76-88F9-38012ED439C7}"/>
          </ac:spMkLst>
        </pc:spChg>
      </pc:sldChg>
      <pc:sldChg chg="modSp">
        <pc:chgData name="Charlotte McClellan" userId="78fc5e8f-08b2-4175-a222-d6794fc3a426" providerId="ADAL" clId="{E8C52F78-182B-4348-BF38-0A4D57C8A909}" dt="2020-01-06T02:24:35.542" v="4506" actId="120"/>
        <pc:sldMkLst>
          <pc:docMk/>
          <pc:sldMk cId="0" sldId="277"/>
        </pc:sldMkLst>
        <pc:spChg chg="mod">
          <ac:chgData name="Charlotte McClellan" userId="78fc5e8f-08b2-4175-a222-d6794fc3a426" providerId="ADAL" clId="{E8C52F78-182B-4348-BF38-0A4D57C8A909}" dt="2020-01-06T02:24:35.542" v="4506" actId="120"/>
          <ac:spMkLst>
            <pc:docMk/>
            <pc:sldMk cId="0" sldId="277"/>
            <ac:spMk id="2" creationId="{00000000-0000-0000-0000-000000000000}"/>
          </ac:spMkLst>
        </pc:spChg>
      </pc:sldChg>
      <pc:sldChg chg="modSp">
        <pc:chgData name="Charlotte McClellan" userId="78fc5e8f-08b2-4175-a222-d6794fc3a426" providerId="ADAL" clId="{E8C52F78-182B-4348-BF38-0A4D57C8A909}" dt="2020-01-06T02:24:29.964" v="4505" actId="120"/>
        <pc:sldMkLst>
          <pc:docMk/>
          <pc:sldMk cId="0" sldId="278"/>
        </pc:sldMkLst>
        <pc:spChg chg="mod">
          <ac:chgData name="Charlotte McClellan" userId="78fc5e8f-08b2-4175-a222-d6794fc3a426" providerId="ADAL" clId="{E8C52F78-182B-4348-BF38-0A4D57C8A909}" dt="2020-01-06T02:24:29.964" v="4505" actId="120"/>
          <ac:spMkLst>
            <pc:docMk/>
            <pc:sldMk cId="0" sldId="278"/>
            <ac:spMk id="2" creationId="{00000000-0000-0000-0000-000000000000}"/>
          </ac:spMkLst>
        </pc:spChg>
      </pc:sldChg>
      <pc:sldChg chg="del">
        <pc:chgData name="Charlotte McClellan" userId="78fc5e8f-08b2-4175-a222-d6794fc3a426" providerId="ADAL" clId="{E8C52F78-182B-4348-BF38-0A4D57C8A909}" dt="2020-01-05T15:28:55.200" v="2421" actId="2696"/>
        <pc:sldMkLst>
          <pc:docMk/>
          <pc:sldMk cId="0" sldId="296"/>
        </pc:sldMkLst>
      </pc:sldChg>
      <pc:sldChg chg="del">
        <pc:chgData name="Charlotte McClellan" userId="78fc5e8f-08b2-4175-a222-d6794fc3a426" providerId="ADAL" clId="{E8C52F78-182B-4348-BF38-0A4D57C8A909}" dt="2020-01-05T15:30:38.138" v="2641" actId="2696"/>
        <pc:sldMkLst>
          <pc:docMk/>
          <pc:sldMk cId="0" sldId="297"/>
        </pc:sldMkLst>
      </pc:sldChg>
      <pc:sldChg chg="del">
        <pc:chgData name="Charlotte McClellan" userId="78fc5e8f-08b2-4175-a222-d6794fc3a426" providerId="ADAL" clId="{E8C52F78-182B-4348-BF38-0A4D57C8A909}" dt="2020-01-05T15:30:42.294" v="2642" actId="2696"/>
        <pc:sldMkLst>
          <pc:docMk/>
          <pc:sldMk cId="0" sldId="298"/>
        </pc:sldMkLst>
      </pc:sldChg>
      <pc:sldChg chg="modSp">
        <pc:chgData name="Charlotte McClellan" userId="78fc5e8f-08b2-4175-a222-d6794fc3a426" providerId="ADAL" clId="{E8C52F78-182B-4348-BF38-0A4D57C8A909}" dt="2020-01-06T02:23:33.278" v="4500" actId="120"/>
        <pc:sldMkLst>
          <pc:docMk/>
          <pc:sldMk cId="0" sldId="317"/>
        </pc:sldMkLst>
        <pc:spChg chg="mod">
          <ac:chgData name="Charlotte McClellan" userId="78fc5e8f-08b2-4175-a222-d6794fc3a426" providerId="ADAL" clId="{E8C52F78-182B-4348-BF38-0A4D57C8A909}" dt="2020-01-06T02:23:33.278" v="4500" actId="120"/>
          <ac:spMkLst>
            <pc:docMk/>
            <pc:sldMk cId="0" sldId="317"/>
            <ac:spMk id="2" creationId="{00000000-0000-0000-0000-000000000000}"/>
          </ac:spMkLst>
        </pc:spChg>
        <pc:spChg chg="mod">
          <ac:chgData name="Charlotte McClellan" userId="78fc5e8f-08b2-4175-a222-d6794fc3a426" providerId="ADAL" clId="{E8C52F78-182B-4348-BF38-0A4D57C8A909}" dt="2020-01-06T02:23:22.090" v="4499" actId="20577"/>
          <ac:spMkLst>
            <pc:docMk/>
            <pc:sldMk cId="0" sldId="317"/>
            <ac:spMk id="3" creationId="{00000000-0000-0000-0000-000000000000}"/>
          </ac:spMkLst>
        </pc:spChg>
      </pc:sldChg>
      <pc:sldChg chg="modSp modNotesTx">
        <pc:chgData name="Charlotte McClellan" userId="78fc5e8f-08b2-4175-a222-d6794fc3a426" providerId="ADAL" clId="{E8C52F78-182B-4348-BF38-0A4D57C8A909}" dt="2020-01-06T02:27:15.743" v="4541" actId="20577"/>
        <pc:sldMkLst>
          <pc:docMk/>
          <pc:sldMk cId="0" sldId="328"/>
        </pc:sldMkLst>
        <pc:spChg chg="mod">
          <ac:chgData name="Charlotte McClellan" userId="78fc5e8f-08b2-4175-a222-d6794fc3a426" providerId="ADAL" clId="{E8C52F78-182B-4348-BF38-0A4D57C8A909}" dt="2020-01-05T15:32:12.246" v="2650" actId="20577"/>
          <ac:spMkLst>
            <pc:docMk/>
            <pc:sldMk cId="0" sldId="328"/>
            <ac:spMk id="2" creationId="{00000000-0000-0000-0000-000000000000}"/>
          </ac:spMkLst>
        </pc:spChg>
      </pc:sldChg>
      <pc:sldChg chg="del">
        <pc:chgData name="Charlotte McClellan" userId="78fc5e8f-08b2-4175-a222-d6794fc3a426" providerId="ADAL" clId="{E8C52F78-182B-4348-BF38-0A4D57C8A909}" dt="2020-01-05T15:21:39.453" v="2113" actId="2696"/>
        <pc:sldMkLst>
          <pc:docMk/>
          <pc:sldMk cId="0" sldId="333"/>
        </pc:sldMkLst>
      </pc:sldChg>
      <pc:sldChg chg="del">
        <pc:chgData name="Charlotte McClellan" userId="78fc5e8f-08b2-4175-a222-d6794fc3a426" providerId="ADAL" clId="{E8C52F78-182B-4348-BF38-0A4D57C8A909}" dt="2020-01-05T15:23:30.155" v="2209" actId="2696"/>
        <pc:sldMkLst>
          <pc:docMk/>
          <pc:sldMk cId="0" sldId="334"/>
        </pc:sldMkLst>
      </pc:sldChg>
      <pc:sldChg chg="del">
        <pc:chgData name="Charlotte McClellan" userId="78fc5e8f-08b2-4175-a222-d6794fc3a426" providerId="ADAL" clId="{E8C52F78-182B-4348-BF38-0A4D57C8A909}" dt="2020-01-05T15:23:37.453" v="2211" actId="2696"/>
        <pc:sldMkLst>
          <pc:docMk/>
          <pc:sldMk cId="0" sldId="335"/>
        </pc:sldMkLst>
      </pc:sldChg>
      <pc:sldChg chg="del">
        <pc:chgData name="Charlotte McClellan" userId="78fc5e8f-08b2-4175-a222-d6794fc3a426" providerId="ADAL" clId="{E8C52F78-182B-4348-BF38-0A4D57C8A909}" dt="2020-01-05T15:21:32.203" v="2112" actId="2696"/>
        <pc:sldMkLst>
          <pc:docMk/>
          <pc:sldMk cId="0" sldId="355"/>
        </pc:sldMkLst>
      </pc:sldChg>
      <pc:sldChg chg="del">
        <pc:chgData name="Charlotte McClellan" userId="78fc5e8f-08b2-4175-a222-d6794fc3a426" providerId="ADAL" clId="{E8C52F78-182B-4348-BF38-0A4D57C8A909}" dt="2020-01-05T15:23:33.499" v="2210" actId="2696"/>
        <pc:sldMkLst>
          <pc:docMk/>
          <pc:sldMk cId="0" sldId="356"/>
        </pc:sldMkLst>
      </pc:sldChg>
      <pc:sldChg chg="del">
        <pc:chgData name="Charlotte McClellan" userId="78fc5e8f-08b2-4175-a222-d6794fc3a426" providerId="ADAL" clId="{E8C52F78-182B-4348-BF38-0A4D57C8A909}" dt="2020-01-05T15:28:35.138" v="2419" actId="2696"/>
        <pc:sldMkLst>
          <pc:docMk/>
          <pc:sldMk cId="0" sldId="359"/>
        </pc:sldMkLst>
      </pc:sldChg>
      <pc:sldChg chg="modSp ord">
        <pc:chgData name="Charlotte McClellan" userId="78fc5e8f-08b2-4175-a222-d6794fc3a426" providerId="ADAL" clId="{E8C52F78-182B-4348-BF38-0A4D57C8A909}" dt="2020-01-05T15:28:25.470" v="2418" actId="20577"/>
        <pc:sldMkLst>
          <pc:docMk/>
          <pc:sldMk cId="0" sldId="361"/>
        </pc:sldMkLst>
        <pc:spChg chg="mod">
          <ac:chgData name="Charlotte McClellan" userId="78fc5e8f-08b2-4175-a222-d6794fc3a426" providerId="ADAL" clId="{E8C52F78-182B-4348-BF38-0A4D57C8A909}" dt="2020-01-05T15:28:25.470" v="2418" actId="20577"/>
          <ac:spMkLst>
            <pc:docMk/>
            <pc:sldMk cId="0" sldId="361"/>
            <ac:spMk id="3" creationId="{00000000-0000-0000-0000-000000000000}"/>
          </ac:spMkLst>
        </pc:spChg>
      </pc:sldChg>
      <pc:sldChg chg="ord">
        <pc:chgData name="Charlotte McClellan" userId="78fc5e8f-08b2-4175-a222-d6794fc3a426" providerId="ADAL" clId="{E8C52F78-182B-4348-BF38-0A4D57C8A909}" dt="2020-01-05T15:28:42.482" v="2420"/>
        <pc:sldMkLst>
          <pc:docMk/>
          <pc:sldMk cId="0" sldId="387"/>
        </pc:sldMkLst>
      </pc:sldChg>
      <pc:sldChg chg="delSp modSp add">
        <pc:chgData name="Charlotte McClellan" userId="78fc5e8f-08b2-4175-a222-d6794fc3a426" providerId="ADAL" clId="{E8C52F78-182B-4348-BF38-0A4D57C8A909}" dt="2020-01-05T14:55:21.587" v="88" actId="20577"/>
        <pc:sldMkLst>
          <pc:docMk/>
          <pc:sldMk cId="85356873" sldId="390"/>
        </pc:sldMkLst>
        <pc:spChg chg="del">
          <ac:chgData name="Charlotte McClellan" userId="78fc5e8f-08b2-4175-a222-d6794fc3a426" providerId="ADAL" clId="{E8C52F78-182B-4348-BF38-0A4D57C8A909}" dt="2020-01-05T14:54:59.306" v="83"/>
          <ac:spMkLst>
            <pc:docMk/>
            <pc:sldMk cId="85356873" sldId="390"/>
            <ac:spMk id="2" creationId="{FE59E4A6-3D02-4D51-AC32-218FED5A1152}"/>
          </ac:spMkLst>
        </pc:spChg>
        <pc:spChg chg="mod">
          <ac:chgData name="Charlotte McClellan" userId="78fc5e8f-08b2-4175-a222-d6794fc3a426" providerId="ADAL" clId="{E8C52F78-182B-4348-BF38-0A4D57C8A909}" dt="2020-01-05T14:55:21.587" v="88" actId="20577"/>
          <ac:spMkLst>
            <pc:docMk/>
            <pc:sldMk cId="85356873" sldId="390"/>
            <ac:spMk id="3" creationId="{10745587-BD8C-45D1-99D3-5072E1EEFC76}"/>
          </ac:spMkLst>
        </pc:spChg>
      </pc:sldChg>
      <pc:sldChg chg="delSp modSp add">
        <pc:chgData name="Charlotte McClellan" userId="78fc5e8f-08b2-4175-a222-d6794fc3a426" providerId="ADAL" clId="{E8C52F78-182B-4348-BF38-0A4D57C8A909}" dt="2020-01-05T15:34:51.168" v="3030" actId="20577"/>
        <pc:sldMkLst>
          <pc:docMk/>
          <pc:sldMk cId="3199671808" sldId="391"/>
        </pc:sldMkLst>
        <pc:spChg chg="del">
          <ac:chgData name="Charlotte McClellan" userId="78fc5e8f-08b2-4175-a222-d6794fc3a426" providerId="ADAL" clId="{E8C52F78-182B-4348-BF38-0A4D57C8A909}" dt="2020-01-05T15:34:17.089" v="2928"/>
          <ac:spMkLst>
            <pc:docMk/>
            <pc:sldMk cId="3199671808" sldId="391"/>
            <ac:spMk id="2" creationId="{F9102EFF-6E62-42EE-A5CB-99C71A4054AC}"/>
          </ac:spMkLst>
        </pc:spChg>
        <pc:spChg chg="mod">
          <ac:chgData name="Charlotte McClellan" userId="78fc5e8f-08b2-4175-a222-d6794fc3a426" providerId="ADAL" clId="{E8C52F78-182B-4348-BF38-0A4D57C8A909}" dt="2020-01-05T15:34:51.168" v="3030" actId="20577"/>
          <ac:spMkLst>
            <pc:docMk/>
            <pc:sldMk cId="3199671808" sldId="391"/>
            <ac:spMk id="3" creationId="{E1472AD5-81A7-4156-B178-2D47A618757A}"/>
          </ac:spMkLst>
        </pc:spChg>
      </pc:sldChg>
      <pc:sldChg chg="delSp modSp add modNotesTx">
        <pc:chgData name="Charlotte McClellan" userId="78fc5e8f-08b2-4175-a222-d6794fc3a426" providerId="ADAL" clId="{E8C52F78-182B-4348-BF38-0A4D57C8A909}" dt="2020-01-05T15:01:15.430" v="695" actId="20577"/>
        <pc:sldMkLst>
          <pc:docMk/>
          <pc:sldMk cId="1438203106" sldId="392"/>
        </pc:sldMkLst>
        <pc:spChg chg="del">
          <ac:chgData name="Charlotte McClellan" userId="78fc5e8f-08b2-4175-a222-d6794fc3a426" providerId="ADAL" clId="{E8C52F78-182B-4348-BF38-0A4D57C8A909}" dt="2020-01-05T15:00:26.366" v="625"/>
          <ac:spMkLst>
            <pc:docMk/>
            <pc:sldMk cId="1438203106" sldId="392"/>
            <ac:spMk id="2" creationId="{BFAF4A88-40C2-449C-8EF2-A7D60A9B7EA3}"/>
          </ac:spMkLst>
        </pc:spChg>
        <pc:spChg chg="mod">
          <ac:chgData name="Charlotte McClellan" userId="78fc5e8f-08b2-4175-a222-d6794fc3a426" providerId="ADAL" clId="{E8C52F78-182B-4348-BF38-0A4D57C8A909}" dt="2020-01-05T15:01:03.570" v="676" actId="20577"/>
          <ac:spMkLst>
            <pc:docMk/>
            <pc:sldMk cId="1438203106" sldId="392"/>
            <ac:spMk id="3" creationId="{6295F5C1-A4EC-4E20-9DA3-2EB14C2070A2}"/>
          </ac:spMkLst>
        </pc:spChg>
      </pc:sldChg>
      <pc:sldChg chg="delSp modSp add">
        <pc:chgData name="Charlotte McClellan" userId="78fc5e8f-08b2-4175-a222-d6794fc3a426" providerId="ADAL" clId="{E8C52F78-182B-4348-BF38-0A4D57C8A909}" dt="2020-01-05T15:03:45.975" v="916" actId="14100"/>
        <pc:sldMkLst>
          <pc:docMk/>
          <pc:sldMk cId="3672567328" sldId="393"/>
        </pc:sldMkLst>
        <pc:spChg chg="del">
          <ac:chgData name="Charlotte McClellan" userId="78fc5e8f-08b2-4175-a222-d6794fc3a426" providerId="ADAL" clId="{E8C52F78-182B-4348-BF38-0A4D57C8A909}" dt="2020-01-05T15:03:42.662" v="915"/>
          <ac:spMkLst>
            <pc:docMk/>
            <pc:sldMk cId="3672567328" sldId="393"/>
            <ac:spMk id="2" creationId="{D73ED77F-B3F0-41E3-B45E-B1AD1859BF8B}"/>
          </ac:spMkLst>
        </pc:spChg>
        <pc:spChg chg="mod">
          <ac:chgData name="Charlotte McClellan" userId="78fc5e8f-08b2-4175-a222-d6794fc3a426" providerId="ADAL" clId="{E8C52F78-182B-4348-BF38-0A4D57C8A909}" dt="2020-01-05T15:03:45.975" v="916" actId="14100"/>
          <ac:spMkLst>
            <pc:docMk/>
            <pc:sldMk cId="3672567328" sldId="393"/>
            <ac:spMk id="3" creationId="{37A53853-5DA6-477E-9273-9BDE116B58F0}"/>
          </ac:spMkLst>
        </pc:spChg>
      </pc:sldChg>
      <pc:sldChg chg="delSp modSp add modNotesTx">
        <pc:chgData name="Charlotte McClellan" userId="78fc5e8f-08b2-4175-a222-d6794fc3a426" providerId="ADAL" clId="{E8C52F78-182B-4348-BF38-0A4D57C8A909}" dt="2020-01-05T15:06:38.708" v="1111" actId="20577"/>
        <pc:sldMkLst>
          <pc:docMk/>
          <pc:sldMk cId="2152273316" sldId="394"/>
        </pc:sldMkLst>
        <pc:spChg chg="del">
          <ac:chgData name="Charlotte McClellan" userId="78fc5e8f-08b2-4175-a222-d6794fc3a426" providerId="ADAL" clId="{E8C52F78-182B-4348-BF38-0A4D57C8A909}" dt="2020-01-05T15:05:56.084" v="1074"/>
          <ac:spMkLst>
            <pc:docMk/>
            <pc:sldMk cId="2152273316" sldId="394"/>
            <ac:spMk id="2" creationId="{FF12615C-F36B-4F2E-A294-72E90E460AE3}"/>
          </ac:spMkLst>
        </pc:spChg>
        <pc:spChg chg="mod">
          <ac:chgData name="Charlotte McClellan" userId="78fc5e8f-08b2-4175-a222-d6794fc3a426" providerId="ADAL" clId="{E8C52F78-182B-4348-BF38-0A4D57C8A909}" dt="2020-01-05T15:06:15.052" v="1094" actId="20577"/>
          <ac:spMkLst>
            <pc:docMk/>
            <pc:sldMk cId="2152273316" sldId="394"/>
            <ac:spMk id="3" creationId="{F9C040A7-3F93-4B53-AE3F-1059F0F89BFA}"/>
          </ac:spMkLst>
        </pc:spChg>
      </pc:sldChg>
      <pc:sldChg chg="addSp delSp modSp add modNotesTx">
        <pc:chgData name="Charlotte McClellan" userId="78fc5e8f-08b2-4175-a222-d6794fc3a426" providerId="ADAL" clId="{E8C52F78-182B-4348-BF38-0A4D57C8A909}" dt="2020-01-05T15:15:26.002" v="1586" actId="20577"/>
        <pc:sldMkLst>
          <pc:docMk/>
          <pc:sldMk cId="815820375" sldId="395"/>
        </pc:sldMkLst>
        <pc:spChg chg="del mod">
          <ac:chgData name="Charlotte McClellan" userId="78fc5e8f-08b2-4175-a222-d6794fc3a426" providerId="ADAL" clId="{E8C52F78-182B-4348-BF38-0A4D57C8A909}" dt="2020-01-05T15:07:27.661" v="1173"/>
          <ac:spMkLst>
            <pc:docMk/>
            <pc:sldMk cId="815820375" sldId="395"/>
            <ac:spMk id="2" creationId="{8D9514A9-2E46-4827-94AA-DA972DFD7168}"/>
          </ac:spMkLst>
        </pc:spChg>
        <pc:spChg chg="mod">
          <ac:chgData name="Charlotte McClellan" userId="78fc5e8f-08b2-4175-a222-d6794fc3a426" providerId="ADAL" clId="{E8C52F78-182B-4348-BF38-0A4D57C8A909}" dt="2020-01-05T15:08:35.286" v="1263" actId="6549"/>
          <ac:spMkLst>
            <pc:docMk/>
            <pc:sldMk cId="815820375" sldId="395"/>
            <ac:spMk id="3" creationId="{19DC3E43-2E65-4B51-9B5C-734E4BEB3F53}"/>
          </ac:spMkLst>
        </pc:spChg>
        <pc:spChg chg="add mod">
          <ac:chgData name="Charlotte McClellan" userId="78fc5e8f-08b2-4175-a222-d6794fc3a426" providerId="ADAL" clId="{E8C52F78-182B-4348-BF38-0A4D57C8A909}" dt="2020-01-05T15:15:26.002" v="1586" actId="20577"/>
          <ac:spMkLst>
            <pc:docMk/>
            <pc:sldMk cId="815820375" sldId="395"/>
            <ac:spMk id="7" creationId="{88C553E7-DDC4-48E0-B71E-1FBF17D2FBA8}"/>
          </ac:spMkLst>
        </pc:spChg>
        <pc:graphicFrameChg chg="add del mod">
          <ac:chgData name="Charlotte McClellan" userId="78fc5e8f-08b2-4175-a222-d6794fc3a426" providerId="ADAL" clId="{E8C52F78-182B-4348-BF38-0A4D57C8A909}" dt="2020-01-05T15:08:54.614" v="1267" actId="3680"/>
          <ac:graphicFrameMkLst>
            <pc:docMk/>
            <pc:sldMk cId="815820375" sldId="395"/>
            <ac:graphicFrameMk id="4" creationId="{49291B8E-F9CF-46A9-A0B4-D320CEE4CE5B}"/>
          </ac:graphicFrameMkLst>
        </pc:graphicFrameChg>
        <pc:graphicFrameChg chg="add del mod">
          <ac:chgData name="Charlotte McClellan" userId="78fc5e8f-08b2-4175-a222-d6794fc3a426" providerId="ADAL" clId="{E8C52F78-182B-4348-BF38-0A4D57C8A909}" dt="2020-01-05T15:09:11.551" v="1269" actId="3680"/>
          <ac:graphicFrameMkLst>
            <pc:docMk/>
            <pc:sldMk cId="815820375" sldId="395"/>
            <ac:graphicFrameMk id="5" creationId="{F50EBD43-B075-4481-8050-A0F471B1144B}"/>
          </ac:graphicFrameMkLst>
        </pc:graphicFrameChg>
        <pc:graphicFrameChg chg="add mod modGraphic">
          <ac:chgData name="Charlotte McClellan" userId="78fc5e8f-08b2-4175-a222-d6794fc3a426" providerId="ADAL" clId="{E8C52F78-182B-4348-BF38-0A4D57C8A909}" dt="2020-01-05T15:14:51.784" v="1519" actId="1076"/>
          <ac:graphicFrameMkLst>
            <pc:docMk/>
            <pc:sldMk cId="815820375" sldId="395"/>
            <ac:graphicFrameMk id="6" creationId="{BF51A4D7-2316-478C-A150-1ACCAFE1EB94}"/>
          </ac:graphicFrameMkLst>
        </pc:graphicFrameChg>
      </pc:sldChg>
      <pc:sldChg chg="delSp modSp add modNotesTx">
        <pc:chgData name="Charlotte McClellan" userId="78fc5e8f-08b2-4175-a222-d6794fc3a426" providerId="ADAL" clId="{E8C52F78-182B-4348-BF38-0A4D57C8A909}" dt="2020-01-05T15:23:16.031" v="2208" actId="20577"/>
        <pc:sldMkLst>
          <pc:docMk/>
          <pc:sldMk cId="2551134497" sldId="396"/>
        </pc:sldMkLst>
        <pc:spChg chg="del">
          <ac:chgData name="Charlotte McClellan" userId="78fc5e8f-08b2-4175-a222-d6794fc3a426" providerId="ADAL" clId="{E8C52F78-182B-4348-BF38-0A4D57C8A909}" dt="2020-01-05T15:16:30.064" v="1680"/>
          <ac:spMkLst>
            <pc:docMk/>
            <pc:sldMk cId="2551134497" sldId="396"/>
            <ac:spMk id="2" creationId="{153FE9C5-4E71-43FC-860F-531DECBD5F8E}"/>
          </ac:spMkLst>
        </pc:spChg>
        <pc:spChg chg="mod">
          <ac:chgData name="Charlotte McClellan" userId="78fc5e8f-08b2-4175-a222-d6794fc3a426" providerId="ADAL" clId="{E8C52F78-182B-4348-BF38-0A4D57C8A909}" dt="2020-01-05T15:23:16.031" v="2208" actId="20577"/>
          <ac:spMkLst>
            <pc:docMk/>
            <pc:sldMk cId="2551134497" sldId="396"/>
            <ac:spMk id="3" creationId="{75DDADC9-46FD-4F50-B59D-884C66103F68}"/>
          </ac:spMkLst>
        </pc:spChg>
      </pc:sldChg>
      <pc:sldChg chg="delSp modSp add">
        <pc:chgData name="Charlotte McClellan" userId="78fc5e8f-08b2-4175-a222-d6794fc3a426" providerId="ADAL" clId="{E8C52F78-182B-4348-BF38-0A4D57C8A909}" dt="2020-01-05T15:20:42.063" v="2111" actId="14100"/>
        <pc:sldMkLst>
          <pc:docMk/>
          <pc:sldMk cId="4105920830" sldId="397"/>
        </pc:sldMkLst>
        <pc:spChg chg="del mod">
          <ac:chgData name="Charlotte McClellan" userId="78fc5e8f-08b2-4175-a222-d6794fc3a426" providerId="ADAL" clId="{E8C52F78-182B-4348-BF38-0A4D57C8A909}" dt="2020-01-05T15:20:37.157" v="2110"/>
          <ac:spMkLst>
            <pc:docMk/>
            <pc:sldMk cId="4105920830" sldId="397"/>
            <ac:spMk id="2" creationId="{9B632466-4E89-4CA3-97DB-C15A94869077}"/>
          </ac:spMkLst>
        </pc:spChg>
        <pc:spChg chg="mod">
          <ac:chgData name="Charlotte McClellan" userId="78fc5e8f-08b2-4175-a222-d6794fc3a426" providerId="ADAL" clId="{E8C52F78-182B-4348-BF38-0A4D57C8A909}" dt="2020-01-05T15:20:42.063" v="2111" actId="14100"/>
          <ac:spMkLst>
            <pc:docMk/>
            <pc:sldMk cId="4105920830" sldId="397"/>
            <ac:spMk id="3" creationId="{35A6A373-4202-478E-B934-DCF34A01B652}"/>
          </ac:spMkLst>
        </pc:spChg>
      </pc:sldChg>
      <pc:sldChg chg="delSp modSp add">
        <pc:chgData name="Charlotte McClellan" userId="78fc5e8f-08b2-4175-a222-d6794fc3a426" providerId="ADAL" clId="{E8C52F78-182B-4348-BF38-0A4D57C8A909}" dt="2020-01-05T15:25:12.983" v="2414" actId="27636"/>
        <pc:sldMkLst>
          <pc:docMk/>
          <pc:sldMk cId="2096305574" sldId="398"/>
        </pc:sldMkLst>
        <pc:spChg chg="del">
          <ac:chgData name="Charlotte McClellan" userId="78fc5e8f-08b2-4175-a222-d6794fc3a426" providerId="ADAL" clId="{E8C52F78-182B-4348-BF38-0A4D57C8A909}" dt="2020-01-05T15:25:08.498" v="2411"/>
          <ac:spMkLst>
            <pc:docMk/>
            <pc:sldMk cId="2096305574" sldId="398"/>
            <ac:spMk id="2" creationId="{337ECC5E-0D8E-42CF-BBEF-EDC7DC564962}"/>
          </ac:spMkLst>
        </pc:spChg>
        <pc:spChg chg="mod">
          <ac:chgData name="Charlotte McClellan" userId="78fc5e8f-08b2-4175-a222-d6794fc3a426" providerId="ADAL" clId="{E8C52F78-182B-4348-BF38-0A4D57C8A909}" dt="2020-01-05T15:25:12.983" v="2414" actId="27636"/>
          <ac:spMkLst>
            <pc:docMk/>
            <pc:sldMk cId="2096305574" sldId="398"/>
            <ac:spMk id="3" creationId="{C21072AF-1D51-411E-847D-28127CE12CE5}"/>
          </ac:spMkLst>
        </pc:spChg>
      </pc:sldChg>
      <pc:sldChg chg="delSp modSp add">
        <pc:chgData name="Charlotte McClellan" userId="78fc5e8f-08b2-4175-a222-d6794fc3a426" providerId="ADAL" clId="{E8C52F78-182B-4348-BF38-0A4D57C8A909}" dt="2020-01-05T15:30:26.762" v="2640" actId="20577"/>
        <pc:sldMkLst>
          <pc:docMk/>
          <pc:sldMk cId="4043281349" sldId="399"/>
        </pc:sldMkLst>
        <pc:spChg chg="del">
          <ac:chgData name="Charlotte McClellan" userId="78fc5e8f-08b2-4175-a222-d6794fc3a426" providerId="ADAL" clId="{E8C52F78-182B-4348-BF38-0A4D57C8A909}" dt="2020-01-05T15:30:08.731" v="2598"/>
          <ac:spMkLst>
            <pc:docMk/>
            <pc:sldMk cId="4043281349" sldId="399"/>
            <ac:spMk id="2" creationId="{BC47848F-7E0D-477D-A626-1CEE25208A45}"/>
          </ac:spMkLst>
        </pc:spChg>
        <pc:spChg chg="mod">
          <ac:chgData name="Charlotte McClellan" userId="78fc5e8f-08b2-4175-a222-d6794fc3a426" providerId="ADAL" clId="{E8C52F78-182B-4348-BF38-0A4D57C8A909}" dt="2020-01-05T15:30:26.762" v="2640" actId="20577"/>
          <ac:spMkLst>
            <pc:docMk/>
            <pc:sldMk cId="4043281349" sldId="399"/>
            <ac:spMk id="3" creationId="{01ABDD23-6145-4FB2-AE20-C765465EE692}"/>
          </ac:spMkLst>
        </pc:spChg>
      </pc:sldChg>
      <pc:sldChg chg="delSp modSp add">
        <pc:chgData name="Charlotte McClellan" userId="78fc5e8f-08b2-4175-a222-d6794fc3a426" providerId="ADAL" clId="{E8C52F78-182B-4348-BF38-0A4D57C8A909}" dt="2020-01-06T02:16:16.002" v="3577" actId="20577"/>
        <pc:sldMkLst>
          <pc:docMk/>
          <pc:sldMk cId="1049853432" sldId="400"/>
        </pc:sldMkLst>
        <pc:spChg chg="del mod">
          <ac:chgData name="Charlotte McClellan" userId="78fc5e8f-08b2-4175-a222-d6794fc3a426" providerId="ADAL" clId="{E8C52F78-182B-4348-BF38-0A4D57C8A909}" dt="2020-01-06T02:13:32.134" v="3238"/>
          <ac:spMkLst>
            <pc:docMk/>
            <pc:sldMk cId="1049853432" sldId="400"/>
            <ac:spMk id="2" creationId="{15CB938D-77BB-4DC8-AEB7-A4602D09310A}"/>
          </ac:spMkLst>
        </pc:spChg>
        <pc:spChg chg="mod">
          <ac:chgData name="Charlotte McClellan" userId="78fc5e8f-08b2-4175-a222-d6794fc3a426" providerId="ADAL" clId="{E8C52F78-182B-4348-BF38-0A4D57C8A909}" dt="2020-01-06T02:16:16.002" v="3577" actId="20577"/>
          <ac:spMkLst>
            <pc:docMk/>
            <pc:sldMk cId="1049853432" sldId="400"/>
            <ac:spMk id="3" creationId="{EB66890B-4803-454C-8005-7BA8013EBB10}"/>
          </ac:spMkLst>
        </pc:spChg>
      </pc:sldChg>
      <pc:sldChg chg="delSp modSp add">
        <pc:chgData name="Charlotte McClellan" userId="78fc5e8f-08b2-4175-a222-d6794fc3a426" providerId="ADAL" clId="{E8C52F78-182B-4348-BF38-0A4D57C8A909}" dt="2020-01-06T02:16:50.908" v="3646" actId="20577"/>
        <pc:sldMkLst>
          <pc:docMk/>
          <pc:sldMk cId="2876785696" sldId="401"/>
        </pc:sldMkLst>
        <pc:spChg chg="del">
          <ac:chgData name="Charlotte McClellan" userId="78fc5e8f-08b2-4175-a222-d6794fc3a426" providerId="ADAL" clId="{E8C52F78-182B-4348-BF38-0A4D57C8A909}" dt="2020-01-06T02:14:52.831" v="3427"/>
          <ac:spMkLst>
            <pc:docMk/>
            <pc:sldMk cId="2876785696" sldId="401"/>
            <ac:spMk id="2" creationId="{78E50283-8115-480C-8FFE-3C6FF570B633}"/>
          </ac:spMkLst>
        </pc:spChg>
        <pc:spChg chg="mod">
          <ac:chgData name="Charlotte McClellan" userId="78fc5e8f-08b2-4175-a222-d6794fc3a426" providerId="ADAL" clId="{E8C52F78-182B-4348-BF38-0A4D57C8A909}" dt="2020-01-06T02:16:50.908" v="3646" actId="20577"/>
          <ac:spMkLst>
            <pc:docMk/>
            <pc:sldMk cId="2876785696" sldId="401"/>
            <ac:spMk id="3" creationId="{88E6986C-65EF-44A9-939C-B5AD9E058235}"/>
          </ac:spMkLst>
        </pc:spChg>
      </pc:sldChg>
      <pc:sldChg chg="delSp modSp add">
        <pc:chgData name="Charlotte McClellan" userId="78fc5e8f-08b2-4175-a222-d6794fc3a426" providerId="ADAL" clId="{E8C52F78-182B-4348-BF38-0A4D57C8A909}" dt="2020-01-06T02:18:38.316" v="3916" actId="5793"/>
        <pc:sldMkLst>
          <pc:docMk/>
          <pc:sldMk cId="2709208578" sldId="402"/>
        </pc:sldMkLst>
        <pc:spChg chg="del">
          <ac:chgData name="Charlotte McClellan" userId="78fc5e8f-08b2-4175-a222-d6794fc3a426" providerId="ADAL" clId="{E8C52F78-182B-4348-BF38-0A4D57C8A909}" dt="2020-01-06T02:17:06.532" v="3660"/>
          <ac:spMkLst>
            <pc:docMk/>
            <pc:sldMk cId="2709208578" sldId="402"/>
            <ac:spMk id="2" creationId="{9EA81F4A-BAFC-438C-AD60-C3C51123B09C}"/>
          </ac:spMkLst>
        </pc:spChg>
        <pc:spChg chg="mod">
          <ac:chgData name="Charlotte McClellan" userId="78fc5e8f-08b2-4175-a222-d6794fc3a426" providerId="ADAL" clId="{E8C52F78-182B-4348-BF38-0A4D57C8A909}" dt="2020-01-06T02:18:38.316" v="3916" actId="5793"/>
          <ac:spMkLst>
            <pc:docMk/>
            <pc:sldMk cId="2709208578" sldId="402"/>
            <ac:spMk id="3" creationId="{9D4CA5DA-EC3D-423F-9525-146CF2D3DD59}"/>
          </ac:spMkLst>
        </pc:spChg>
      </pc:sldChg>
      <pc:sldChg chg="delSp modSp add">
        <pc:chgData name="Charlotte McClellan" userId="78fc5e8f-08b2-4175-a222-d6794fc3a426" providerId="ADAL" clId="{E8C52F78-182B-4348-BF38-0A4D57C8A909}" dt="2020-01-06T02:20:17.139" v="4187" actId="20577"/>
        <pc:sldMkLst>
          <pc:docMk/>
          <pc:sldMk cId="1658363953" sldId="403"/>
        </pc:sldMkLst>
        <pc:spChg chg="del">
          <ac:chgData name="Charlotte McClellan" userId="78fc5e8f-08b2-4175-a222-d6794fc3a426" providerId="ADAL" clId="{E8C52F78-182B-4348-BF38-0A4D57C8A909}" dt="2020-01-06T02:19:10.078" v="4001"/>
          <ac:spMkLst>
            <pc:docMk/>
            <pc:sldMk cId="1658363953" sldId="403"/>
            <ac:spMk id="2" creationId="{94225AF1-DCC7-4987-8DE0-6E302AD97551}"/>
          </ac:spMkLst>
        </pc:spChg>
        <pc:spChg chg="mod">
          <ac:chgData name="Charlotte McClellan" userId="78fc5e8f-08b2-4175-a222-d6794fc3a426" providerId="ADAL" clId="{E8C52F78-182B-4348-BF38-0A4D57C8A909}" dt="2020-01-06T02:20:17.139" v="4187" actId="20577"/>
          <ac:spMkLst>
            <pc:docMk/>
            <pc:sldMk cId="1658363953" sldId="403"/>
            <ac:spMk id="3" creationId="{F7268FCC-A0BB-4F99-A133-306D64208AC3}"/>
          </ac:spMkLst>
        </pc:spChg>
      </pc:sldChg>
      <pc:sldChg chg="delSp modSp add ord">
        <pc:chgData name="Charlotte McClellan" userId="78fc5e8f-08b2-4175-a222-d6794fc3a426" providerId="ADAL" clId="{E8C52F78-182B-4348-BF38-0A4D57C8A909}" dt="2020-01-06T02:22:50.809" v="4467" actId="20577"/>
        <pc:sldMkLst>
          <pc:docMk/>
          <pc:sldMk cId="547783509" sldId="404"/>
        </pc:sldMkLst>
        <pc:spChg chg="del">
          <ac:chgData name="Charlotte McClellan" userId="78fc5e8f-08b2-4175-a222-d6794fc3a426" providerId="ADAL" clId="{E8C52F78-182B-4348-BF38-0A4D57C8A909}" dt="2020-01-06T02:22:07.169" v="4462"/>
          <ac:spMkLst>
            <pc:docMk/>
            <pc:sldMk cId="547783509" sldId="404"/>
            <ac:spMk id="2" creationId="{4F900219-C7BB-4B43-A86A-2795025EB002}"/>
          </ac:spMkLst>
        </pc:spChg>
        <pc:spChg chg="mod">
          <ac:chgData name="Charlotte McClellan" userId="78fc5e8f-08b2-4175-a222-d6794fc3a426" providerId="ADAL" clId="{E8C52F78-182B-4348-BF38-0A4D57C8A909}" dt="2020-01-06T02:22:50.809" v="4467" actId="20577"/>
          <ac:spMkLst>
            <pc:docMk/>
            <pc:sldMk cId="547783509" sldId="404"/>
            <ac:spMk id="3" creationId="{77D28E04-699E-44AA-88B2-5CA5D976ADAE}"/>
          </ac:spMkLst>
        </pc:spChg>
      </pc:sldChg>
      <pc:sldChg chg="addSp delSp modSp add">
        <pc:chgData name="Charlotte McClellan" userId="78fc5e8f-08b2-4175-a222-d6794fc3a426" providerId="ADAL" clId="{E8C52F78-182B-4348-BF38-0A4D57C8A909}" dt="2020-01-06T02:32:13.447" v="4895" actId="12"/>
        <pc:sldMkLst>
          <pc:docMk/>
          <pc:sldMk cId="3527851883" sldId="405"/>
        </pc:sldMkLst>
        <pc:spChg chg="del">
          <ac:chgData name="Charlotte McClellan" userId="78fc5e8f-08b2-4175-a222-d6794fc3a426" providerId="ADAL" clId="{E8C52F78-182B-4348-BF38-0A4D57C8A909}" dt="2020-01-06T02:27:57.118" v="4625"/>
          <ac:spMkLst>
            <pc:docMk/>
            <pc:sldMk cId="3527851883" sldId="405"/>
            <ac:spMk id="2" creationId="{AECA407F-1C82-4DAF-BB57-91E269F0861D}"/>
          </ac:spMkLst>
        </pc:spChg>
        <pc:spChg chg="mod">
          <ac:chgData name="Charlotte McClellan" userId="78fc5e8f-08b2-4175-a222-d6794fc3a426" providerId="ADAL" clId="{E8C52F78-182B-4348-BF38-0A4D57C8A909}" dt="2020-01-06T02:30:13.101" v="4759" actId="14100"/>
          <ac:spMkLst>
            <pc:docMk/>
            <pc:sldMk cId="3527851883" sldId="405"/>
            <ac:spMk id="3" creationId="{9C856293-986B-456B-ADBB-2515673EF264}"/>
          </ac:spMkLst>
        </pc:spChg>
        <pc:spChg chg="add mod">
          <ac:chgData name="Charlotte McClellan" userId="78fc5e8f-08b2-4175-a222-d6794fc3a426" providerId="ADAL" clId="{E8C52F78-182B-4348-BF38-0A4D57C8A909}" dt="2020-01-06T02:31:32.209" v="4821" actId="12"/>
          <ac:spMkLst>
            <pc:docMk/>
            <pc:sldMk cId="3527851883" sldId="405"/>
            <ac:spMk id="4" creationId="{889E3D0C-6266-4F73-91E7-A308588D04D2}"/>
          </ac:spMkLst>
        </pc:spChg>
        <pc:spChg chg="add mod">
          <ac:chgData name="Charlotte McClellan" userId="78fc5e8f-08b2-4175-a222-d6794fc3a426" providerId="ADAL" clId="{E8C52F78-182B-4348-BF38-0A4D57C8A909}" dt="2020-01-06T02:31:37.491" v="4822" actId="12"/>
          <ac:spMkLst>
            <pc:docMk/>
            <pc:sldMk cId="3527851883" sldId="405"/>
            <ac:spMk id="5" creationId="{7154E5DE-D8CD-47BE-A4C7-CD87F6B5F995}"/>
          </ac:spMkLst>
        </pc:spChg>
        <pc:spChg chg="add mod">
          <ac:chgData name="Charlotte McClellan" userId="78fc5e8f-08b2-4175-a222-d6794fc3a426" providerId="ADAL" clId="{E8C52F78-182B-4348-BF38-0A4D57C8A909}" dt="2020-01-06T02:32:13.447" v="4895" actId="12"/>
          <ac:spMkLst>
            <pc:docMk/>
            <pc:sldMk cId="3527851883" sldId="405"/>
            <ac:spMk id="6" creationId="{FF2E63A2-955A-449A-AE00-E2ADDDD0C36F}"/>
          </ac:spMkLst>
        </pc:spChg>
      </pc:sldChg>
      <pc:sldChg chg="delSp modSp add">
        <pc:chgData name="Charlotte McClellan" userId="78fc5e8f-08b2-4175-a222-d6794fc3a426" providerId="ADAL" clId="{E8C52F78-182B-4348-BF38-0A4D57C8A909}" dt="2020-01-06T02:40:09.735" v="4966" actId="20577"/>
        <pc:sldMkLst>
          <pc:docMk/>
          <pc:sldMk cId="2635465848" sldId="406"/>
        </pc:sldMkLst>
        <pc:spChg chg="del">
          <ac:chgData name="Charlotte McClellan" userId="78fc5e8f-08b2-4175-a222-d6794fc3a426" providerId="ADAL" clId="{E8C52F78-182B-4348-BF38-0A4D57C8A909}" dt="2020-01-06T02:40:04.547" v="4964"/>
          <ac:spMkLst>
            <pc:docMk/>
            <pc:sldMk cId="2635465848" sldId="406"/>
            <ac:spMk id="2" creationId="{5695454B-0ABF-4054-AB32-19F2556E3687}"/>
          </ac:spMkLst>
        </pc:spChg>
        <pc:spChg chg="mod">
          <ac:chgData name="Charlotte McClellan" userId="78fc5e8f-08b2-4175-a222-d6794fc3a426" providerId="ADAL" clId="{E8C52F78-182B-4348-BF38-0A4D57C8A909}" dt="2020-01-06T02:40:09.735" v="4966" actId="20577"/>
          <ac:spMkLst>
            <pc:docMk/>
            <pc:sldMk cId="2635465848" sldId="406"/>
            <ac:spMk id="3" creationId="{B6213C4B-7180-4C51-9BAD-28053AF87F38}"/>
          </ac:spMkLst>
        </pc:spChg>
      </pc:sldChg>
      <pc:sldChg chg="add del">
        <pc:chgData name="Charlotte McClellan" userId="78fc5e8f-08b2-4175-a222-d6794fc3a426" providerId="ADAL" clId="{E8C52F78-182B-4348-BF38-0A4D57C8A909}" dt="2020-01-06T02:32:32.990" v="4896" actId="2696"/>
        <pc:sldMkLst>
          <pc:docMk/>
          <pc:sldMk cId="4234491324" sldId="406"/>
        </pc:sldMkLst>
      </pc:sldChg>
      <pc:sldChg chg="delSp modSp add">
        <pc:chgData name="Charlotte McClellan" userId="78fc5e8f-08b2-4175-a222-d6794fc3a426" providerId="ADAL" clId="{E8C52F78-182B-4348-BF38-0A4D57C8A909}" dt="2020-01-06T02:42:27.905" v="5134" actId="20577"/>
        <pc:sldMkLst>
          <pc:docMk/>
          <pc:sldMk cId="1535755192" sldId="407"/>
        </pc:sldMkLst>
        <pc:spChg chg="del">
          <ac:chgData name="Charlotte McClellan" userId="78fc5e8f-08b2-4175-a222-d6794fc3a426" providerId="ADAL" clId="{E8C52F78-182B-4348-BF38-0A4D57C8A909}" dt="2020-01-06T02:41:21.047" v="5002"/>
          <ac:spMkLst>
            <pc:docMk/>
            <pc:sldMk cId="1535755192" sldId="407"/>
            <ac:spMk id="2" creationId="{18006D20-19D6-40B4-BBE5-B1FD87A6D987}"/>
          </ac:spMkLst>
        </pc:spChg>
        <pc:spChg chg="mod">
          <ac:chgData name="Charlotte McClellan" userId="78fc5e8f-08b2-4175-a222-d6794fc3a426" providerId="ADAL" clId="{E8C52F78-182B-4348-BF38-0A4D57C8A909}" dt="2020-01-06T02:42:27.905" v="5134" actId="20577"/>
          <ac:spMkLst>
            <pc:docMk/>
            <pc:sldMk cId="1535755192" sldId="407"/>
            <ac:spMk id="3" creationId="{4A9BA226-3606-4326-816F-911F39747D9B}"/>
          </ac:spMkLst>
        </pc:spChg>
      </pc:sldChg>
    </pc:docChg>
  </pc:docChgLst>
  <pc:docChgLst>
    <pc:chgData name="Charlotte McClellan" userId="78fc5e8f-08b2-4175-a222-d6794fc3a426" providerId="ADAL" clId="{AADFC528-89AB-464B-A08A-F97916CAD546}"/>
    <pc:docChg chg="custSel addSld modSld">
      <pc:chgData name="Charlotte McClellan" userId="78fc5e8f-08b2-4175-a222-d6794fc3a426" providerId="ADAL" clId="{AADFC528-89AB-464B-A08A-F97916CAD546}" dt="2023-01-09T21:05:33.262" v="84"/>
      <pc:docMkLst>
        <pc:docMk/>
      </pc:docMkLst>
      <pc:sldChg chg="modSp">
        <pc:chgData name="Charlotte McClellan" userId="78fc5e8f-08b2-4175-a222-d6794fc3a426" providerId="ADAL" clId="{AADFC528-89AB-464B-A08A-F97916CAD546}" dt="2023-01-09T21:05:33.262" v="84"/>
        <pc:sldMkLst>
          <pc:docMk/>
          <pc:sldMk cId="38944138" sldId="264"/>
        </pc:sldMkLst>
        <pc:graphicFrameChg chg="mod">
          <ac:chgData name="Charlotte McClellan" userId="78fc5e8f-08b2-4175-a222-d6794fc3a426" providerId="ADAL" clId="{AADFC528-89AB-464B-A08A-F97916CAD546}" dt="2023-01-09T21:05:33.262" v="84"/>
          <ac:graphicFrameMkLst>
            <pc:docMk/>
            <pc:sldMk cId="38944138" sldId="264"/>
            <ac:graphicFrameMk id="2" creationId="{9447FDCC-4717-C6CD-10E9-C5F9138DC022}"/>
          </ac:graphicFrameMkLst>
        </pc:graphicFrameChg>
      </pc:sldChg>
      <pc:sldChg chg="addSp delSp modSp new mod modNotesTx">
        <pc:chgData name="Charlotte McClellan" userId="78fc5e8f-08b2-4175-a222-d6794fc3a426" providerId="ADAL" clId="{AADFC528-89AB-464B-A08A-F97916CAD546}" dt="2023-01-05T16:31:15.342" v="83" actId="20577"/>
        <pc:sldMkLst>
          <pc:docMk/>
          <pc:sldMk cId="2078486138" sldId="422"/>
        </pc:sldMkLst>
        <pc:spChg chg="del">
          <ac:chgData name="Charlotte McClellan" userId="78fc5e8f-08b2-4175-a222-d6794fc3a426" providerId="ADAL" clId="{AADFC528-89AB-464B-A08A-F97916CAD546}" dt="2023-01-05T16:29:05.332" v="3" actId="21"/>
          <ac:spMkLst>
            <pc:docMk/>
            <pc:sldMk cId="2078486138" sldId="422"/>
            <ac:spMk id="2" creationId="{37C5F3F3-A76A-8211-BB5B-43301B4034FF}"/>
          </ac:spMkLst>
        </pc:spChg>
        <pc:spChg chg="del">
          <ac:chgData name="Charlotte McClellan" userId="78fc5e8f-08b2-4175-a222-d6794fc3a426" providerId="ADAL" clId="{AADFC528-89AB-464B-A08A-F97916CAD546}" dt="2023-01-05T16:28:57.983" v="2" actId="22"/>
          <ac:spMkLst>
            <pc:docMk/>
            <pc:sldMk cId="2078486138" sldId="422"/>
            <ac:spMk id="3" creationId="{C65C67A7-1679-B852-8471-1D6411852E82}"/>
          </ac:spMkLst>
        </pc:spChg>
        <pc:spChg chg="add mod">
          <ac:chgData name="Charlotte McClellan" userId="78fc5e8f-08b2-4175-a222-d6794fc3a426" providerId="ADAL" clId="{AADFC528-89AB-464B-A08A-F97916CAD546}" dt="2023-01-05T16:29:59.785" v="45" actId="20577"/>
          <ac:spMkLst>
            <pc:docMk/>
            <pc:sldMk cId="2078486138" sldId="422"/>
            <ac:spMk id="6" creationId="{AAAD1858-7DCA-E4F7-B966-FE4E14BBCDF2}"/>
          </ac:spMkLst>
        </pc:spChg>
        <pc:picChg chg="add mod ord">
          <ac:chgData name="Charlotte McClellan" userId="78fc5e8f-08b2-4175-a222-d6794fc3a426" providerId="ADAL" clId="{AADFC528-89AB-464B-A08A-F97916CAD546}" dt="2023-01-05T16:29:15.679" v="6" actId="1076"/>
          <ac:picMkLst>
            <pc:docMk/>
            <pc:sldMk cId="2078486138" sldId="422"/>
            <ac:picMk id="5" creationId="{14EB2A1D-2E39-A2EF-F834-3F3089BC6B79}"/>
          </ac:picMkLst>
        </pc:picChg>
      </pc:sldChg>
    </pc:docChg>
  </pc:docChgLst>
  <pc:docChgLst>
    <pc:chgData name="Charlotte McClellan" userId="78fc5e8f-08b2-4175-a222-d6794fc3a426" providerId="ADAL" clId="{2979944E-2114-441B-902A-A64A2BB94C24}"/>
    <pc:docChg chg="undo custSel addSld modSld">
      <pc:chgData name="Charlotte McClellan" userId="78fc5e8f-08b2-4175-a222-d6794fc3a426" providerId="ADAL" clId="{2979944E-2114-441B-902A-A64A2BB94C24}" dt="2023-12-26T19:16:01.859" v="107" actId="20577"/>
      <pc:docMkLst>
        <pc:docMk/>
      </pc:docMkLst>
      <pc:sldChg chg="modSp mod">
        <pc:chgData name="Charlotte McClellan" userId="78fc5e8f-08b2-4175-a222-d6794fc3a426" providerId="ADAL" clId="{2979944E-2114-441B-902A-A64A2BB94C24}" dt="2023-12-26T19:12:21.449" v="19" actId="20577"/>
        <pc:sldMkLst>
          <pc:docMk/>
          <pc:sldMk cId="4050488369" sldId="258"/>
        </pc:sldMkLst>
        <pc:spChg chg="mod">
          <ac:chgData name="Charlotte McClellan" userId="78fc5e8f-08b2-4175-a222-d6794fc3a426" providerId="ADAL" clId="{2979944E-2114-441B-902A-A64A2BB94C24}" dt="2023-12-26T19:12:21.449" v="19" actId="20577"/>
          <ac:spMkLst>
            <pc:docMk/>
            <pc:sldMk cId="4050488369" sldId="258"/>
            <ac:spMk id="5" creationId="{00000000-0000-0000-0000-000000000000}"/>
          </ac:spMkLst>
        </pc:spChg>
      </pc:sldChg>
      <pc:sldChg chg="modSp new mod">
        <pc:chgData name="Charlotte McClellan" userId="78fc5e8f-08b2-4175-a222-d6794fc3a426" providerId="ADAL" clId="{2979944E-2114-441B-902A-A64A2BB94C24}" dt="2023-12-26T19:16:01.859" v="107" actId="20577"/>
        <pc:sldMkLst>
          <pc:docMk/>
          <pc:sldMk cId="2803918453" sldId="423"/>
        </pc:sldMkLst>
        <pc:spChg chg="mod">
          <ac:chgData name="Charlotte McClellan" userId="78fc5e8f-08b2-4175-a222-d6794fc3a426" providerId="ADAL" clId="{2979944E-2114-441B-902A-A64A2BB94C24}" dt="2023-12-26T19:13:21.247" v="29" actId="20577"/>
          <ac:spMkLst>
            <pc:docMk/>
            <pc:sldMk cId="2803918453" sldId="423"/>
            <ac:spMk id="2" creationId="{733856A0-E951-3857-FF71-FC567433BE30}"/>
          </ac:spMkLst>
        </pc:spChg>
        <pc:spChg chg="mod">
          <ac:chgData name="Charlotte McClellan" userId="78fc5e8f-08b2-4175-a222-d6794fc3a426" providerId="ADAL" clId="{2979944E-2114-441B-902A-A64A2BB94C24}" dt="2023-12-26T19:16:01.859" v="107" actId="20577"/>
          <ac:spMkLst>
            <pc:docMk/>
            <pc:sldMk cId="2803918453" sldId="423"/>
            <ac:spMk id="3" creationId="{1A19000A-0D20-3CDB-7356-447B7CDEF26E}"/>
          </ac:spMkLst>
        </pc:spChg>
      </pc:sldChg>
    </pc:docChg>
  </pc:docChgLst>
  <pc:docChgLst>
    <pc:chgData name="Charlotte McClellan" userId="78fc5e8f-08b2-4175-a222-d6794fc3a426" providerId="ADAL" clId="{9A109567-B5C6-48DA-BC14-F37D8FA030AC}"/>
    <pc:docChg chg="delSld modSld">
      <pc:chgData name="Charlotte McClellan" userId="78fc5e8f-08b2-4175-a222-d6794fc3a426" providerId="ADAL" clId="{9A109567-B5C6-48DA-BC14-F37D8FA030AC}" dt="2022-12-31T16:37:10.264" v="69" actId="20577"/>
      <pc:docMkLst>
        <pc:docMk/>
      </pc:docMkLst>
      <pc:sldChg chg="modSp mod">
        <pc:chgData name="Charlotte McClellan" userId="78fc5e8f-08b2-4175-a222-d6794fc3a426" providerId="ADAL" clId="{9A109567-B5C6-48DA-BC14-F37D8FA030AC}" dt="2022-12-26T20:17:13.248" v="14" actId="20577"/>
        <pc:sldMkLst>
          <pc:docMk/>
          <pc:sldMk cId="4050488369" sldId="258"/>
        </pc:sldMkLst>
        <pc:spChg chg="mod">
          <ac:chgData name="Charlotte McClellan" userId="78fc5e8f-08b2-4175-a222-d6794fc3a426" providerId="ADAL" clId="{9A109567-B5C6-48DA-BC14-F37D8FA030AC}" dt="2022-12-26T20:17:13.248" v="14" actId="20577"/>
          <ac:spMkLst>
            <pc:docMk/>
            <pc:sldMk cId="4050488369" sldId="258"/>
            <ac:spMk id="5" creationId="{00000000-0000-0000-0000-000000000000}"/>
          </ac:spMkLst>
        </pc:spChg>
      </pc:sldChg>
      <pc:sldChg chg="modSp">
        <pc:chgData name="Charlotte McClellan" userId="78fc5e8f-08b2-4175-a222-d6794fc3a426" providerId="ADAL" clId="{9A109567-B5C6-48DA-BC14-F37D8FA030AC}" dt="2022-12-31T16:35:27.481" v="25"/>
        <pc:sldMkLst>
          <pc:docMk/>
          <pc:sldMk cId="38944138" sldId="264"/>
        </pc:sldMkLst>
        <pc:graphicFrameChg chg="mod">
          <ac:chgData name="Charlotte McClellan" userId="78fc5e8f-08b2-4175-a222-d6794fc3a426" providerId="ADAL" clId="{9A109567-B5C6-48DA-BC14-F37D8FA030AC}" dt="2022-12-31T16:35:27.481" v="25"/>
          <ac:graphicFrameMkLst>
            <pc:docMk/>
            <pc:sldMk cId="38944138" sldId="264"/>
            <ac:graphicFrameMk id="2" creationId="{9447FDCC-4717-C6CD-10E9-C5F9138DC022}"/>
          </ac:graphicFrameMkLst>
        </pc:graphicFrameChg>
      </pc:sldChg>
      <pc:sldChg chg="addSp modSp mod">
        <pc:chgData name="Charlotte McClellan" userId="78fc5e8f-08b2-4175-a222-d6794fc3a426" providerId="ADAL" clId="{9A109567-B5C6-48DA-BC14-F37D8FA030AC}" dt="2022-12-31T16:37:10.264" v="69" actId="20577"/>
        <pc:sldMkLst>
          <pc:docMk/>
          <pc:sldMk cId="843559282" sldId="416"/>
        </pc:sldMkLst>
        <pc:spChg chg="mod">
          <ac:chgData name="Charlotte McClellan" userId="78fc5e8f-08b2-4175-a222-d6794fc3a426" providerId="ADAL" clId="{9A109567-B5C6-48DA-BC14-F37D8FA030AC}" dt="2022-12-31T16:37:10.264" v="69" actId="20577"/>
          <ac:spMkLst>
            <pc:docMk/>
            <pc:sldMk cId="843559282" sldId="416"/>
            <ac:spMk id="2" creationId="{69A14684-F9CF-5087-7759-27E04F9D7069}"/>
          </ac:spMkLst>
        </pc:spChg>
        <pc:spChg chg="add mod">
          <ac:chgData name="Charlotte McClellan" userId="78fc5e8f-08b2-4175-a222-d6794fc3a426" providerId="ADAL" clId="{9A109567-B5C6-48DA-BC14-F37D8FA030AC}" dt="2022-12-26T20:18:34.441" v="20" actId="1076"/>
          <ac:spMkLst>
            <pc:docMk/>
            <pc:sldMk cId="843559282" sldId="416"/>
            <ac:spMk id="3" creationId="{6AB97EC7-3E11-58B2-D2FD-1BA7291F3F9A}"/>
          </ac:spMkLst>
        </pc:spChg>
        <pc:picChg chg="mod">
          <ac:chgData name="Charlotte McClellan" userId="78fc5e8f-08b2-4175-a222-d6794fc3a426" providerId="ADAL" clId="{9A109567-B5C6-48DA-BC14-F37D8FA030AC}" dt="2022-12-26T20:18:19.759" v="16" actId="1076"/>
          <ac:picMkLst>
            <pc:docMk/>
            <pc:sldMk cId="843559282" sldId="416"/>
            <ac:picMk id="4" creationId="{06E4968B-5D97-1FE0-448B-14658EF9D689}"/>
          </ac:picMkLst>
        </pc:picChg>
      </pc:sldChg>
      <pc:sldChg chg="del">
        <pc:chgData name="Charlotte McClellan" userId="78fc5e8f-08b2-4175-a222-d6794fc3a426" providerId="ADAL" clId="{9A109567-B5C6-48DA-BC14-F37D8FA030AC}" dt="2022-12-26T20:19:04.640" v="21" actId="2696"/>
        <pc:sldMkLst>
          <pc:docMk/>
          <pc:sldMk cId="2046259558" sldId="422"/>
        </pc:sldMkLst>
      </pc:sldChg>
    </pc:docChg>
  </pc:docChgLst>
  <pc:docChgLst>
    <pc:chgData name="Charlotte McClellan" userId="78fc5e8f-08b2-4175-a222-d6794fc3a426" providerId="ADAL" clId="{3E51E898-8D2E-4C1F-915B-DDD923676092}"/>
    <pc:docChg chg="undo custSel addSld delSld modSld sldOrd">
      <pc:chgData name="Charlotte McClellan" userId="78fc5e8f-08b2-4175-a222-d6794fc3a426" providerId="ADAL" clId="{3E51E898-8D2E-4C1F-915B-DDD923676092}" dt="2022-09-11T16:00:01.210" v="2412" actId="15"/>
      <pc:docMkLst>
        <pc:docMk/>
      </pc:docMkLst>
      <pc:sldChg chg="del">
        <pc:chgData name="Charlotte McClellan" userId="78fc5e8f-08b2-4175-a222-d6794fc3a426" providerId="ADAL" clId="{3E51E898-8D2E-4C1F-915B-DDD923676092}" dt="2022-09-10T15:13:02.909" v="12" actId="2696"/>
        <pc:sldMkLst>
          <pc:docMk/>
          <pc:sldMk cId="311112290" sldId="256"/>
        </pc:sldMkLst>
      </pc:sldChg>
      <pc:sldChg chg="del">
        <pc:chgData name="Charlotte McClellan" userId="78fc5e8f-08b2-4175-a222-d6794fc3a426" providerId="ADAL" clId="{3E51E898-8D2E-4C1F-915B-DDD923676092}" dt="2022-09-10T16:06:56.160" v="2384" actId="47"/>
        <pc:sldMkLst>
          <pc:docMk/>
          <pc:sldMk cId="0" sldId="257"/>
        </pc:sldMkLst>
      </pc:sldChg>
      <pc:sldChg chg="modSp mod">
        <pc:chgData name="Charlotte McClellan" userId="78fc5e8f-08b2-4175-a222-d6794fc3a426" providerId="ADAL" clId="{3E51E898-8D2E-4C1F-915B-DDD923676092}" dt="2022-09-10T15:12:49.194" v="11" actId="20577"/>
        <pc:sldMkLst>
          <pc:docMk/>
          <pc:sldMk cId="4050488369" sldId="258"/>
        </pc:sldMkLst>
        <pc:spChg chg="mod">
          <ac:chgData name="Charlotte McClellan" userId="78fc5e8f-08b2-4175-a222-d6794fc3a426" providerId="ADAL" clId="{3E51E898-8D2E-4C1F-915B-DDD923676092}" dt="2022-09-10T15:12:49.194" v="11" actId="20577"/>
          <ac:spMkLst>
            <pc:docMk/>
            <pc:sldMk cId="4050488369" sldId="258"/>
            <ac:spMk id="5" creationId="{00000000-0000-0000-0000-000000000000}"/>
          </ac:spMkLst>
        </pc:spChg>
      </pc:sldChg>
      <pc:sldChg chg="addSp modSp mod">
        <pc:chgData name="Charlotte McClellan" userId="78fc5e8f-08b2-4175-a222-d6794fc3a426" providerId="ADAL" clId="{3E51E898-8D2E-4C1F-915B-DDD923676092}" dt="2022-09-11T15:59:24.516" v="2408"/>
        <pc:sldMkLst>
          <pc:docMk/>
          <pc:sldMk cId="38944138" sldId="264"/>
        </pc:sldMkLst>
        <pc:graphicFrameChg chg="add mod">
          <ac:chgData name="Charlotte McClellan" userId="78fc5e8f-08b2-4175-a222-d6794fc3a426" providerId="ADAL" clId="{3E51E898-8D2E-4C1F-915B-DDD923676092}" dt="2022-09-11T15:59:24.516" v="2408"/>
          <ac:graphicFrameMkLst>
            <pc:docMk/>
            <pc:sldMk cId="38944138" sldId="264"/>
            <ac:graphicFrameMk id="2" creationId="{9447FDCC-4717-C6CD-10E9-C5F9138DC022}"/>
          </ac:graphicFrameMkLst>
        </pc:graphicFrameChg>
      </pc:sldChg>
      <pc:sldChg chg="del">
        <pc:chgData name="Charlotte McClellan" userId="78fc5e8f-08b2-4175-a222-d6794fc3a426" providerId="ADAL" clId="{3E51E898-8D2E-4C1F-915B-DDD923676092}" dt="2022-09-10T16:06:56.160" v="2384" actId="47"/>
        <pc:sldMkLst>
          <pc:docMk/>
          <pc:sldMk cId="0" sldId="265"/>
        </pc:sldMkLst>
      </pc:sldChg>
      <pc:sldChg chg="del">
        <pc:chgData name="Charlotte McClellan" userId="78fc5e8f-08b2-4175-a222-d6794fc3a426" providerId="ADAL" clId="{3E51E898-8D2E-4C1F-915B-DDD923676092}" dt="2022-09-10T16:06:56.160" v="2384" actId="47"/>
        <pc:sldMkLst>
          <pc:docMk/>
          <pc:sldMk cId="1138800793" sldId="272"/>
        </pc:sldMkLst>
      </pc:sldChg>
      <pc:sldChg chg="del">
        <pc:chgData name="Charlotte McClellan" userId="78fc5e8f-08b2-4175-a222-d6794fc3a426" providerId="ADAL" clId="{3E51E898-8D2E-4C1F-915B-DDD923676092}" dt="2022-09-10T16:06:56.160" v="2384" actId="47"/>
        <pc:sldMkLst>
          <pc:docMk/>
          <pc:sldMk cId="0" sldId="277"/>
        </pc:sldMkLst>
      </pc:sldChg>
      <pc:sldChg chg="del">
        <pc:chgData name="Charlotte McClellan" userId="78fc5e8f-08b2-4175-a222-d6794fc3a426" providerId="ADAL" clId="{3E51E898-8D2E-4C1F-915B-DDD923676092}" dt="2022-09-10T16:06:56.160" v="2384" actId="47"/>
        <pc:sldMkLst>
          <pc:docMk/>
          <pc:sldMk cId="0" sldId="278"/>
        </pc:sldMkLst>
      </pc:sldChg>
      <pc:sldChg chg="del">
        <pc:chgData name="Charlotte McClellan" userId="78fc5e8f-08b2-4175-a222-d6794fc3a426" providerId="ADAL" clId="{3E51E898-8D2E-4C1F-915B-DDD923676092}" dt="2022-09-10T16:06:56.160" v="2384" actId="47"/>
        <pc:sldMkLst>
          <pc:docMk/>
          <pc:sldMk cId="0" sldId="317"/>
        </pc:sldMkLst>
      </pc:sldChg>
      <pc:sldChg chg="del">
        <pc:chgData name="Charlotte McClellan" userId="78fc5e8f-08b2-4175-a222-d6794fc3a426" providerId="ADAL" clId="{3E51E898-8D2E-4C1F-915B-DDD923676092}" dt="2022-09-10T16:06:56.160" v="2384" actId="47"/>
        <pc:sldMkLst>
          <pc:docMk/>
          <pc:sldMk cId="0" sldId="328"/>
        </pc:sldMkLst>
      </pc:sldChg>
      <pc:sldChg chg="del">
        <pc:chgData name="Charlotte McClellan" userId="78fc5e8f-08b2-4175-a222-d6794fc3a426" providerId="ADAL" clId="{3E51E898-8D2E-4C1F-915B-DDD923676092}" dt="2022-09-10T16:06:56.160" v="2384" actId="47"/>
        <pc:sldMkLst>
          <pc:docMk/>
          <pc:sldMk cId="1332377256" sldId="340"/>
        </pc:sldMkLst>
      </pc:sldChg>
      <pc:sldChg chg="del">
        <pc:chgData name="Charlotte McClellan" userId="78fc5e8f-08b2-4175-a222-d6794fc3a426" providerId="ADAL" clId="{3E51E898-8D2E-4C1F-915B-DDD923676092}" dt="2022-09-10T16:06:27.587" v="2381" actId="2696"/>
        <pc:sldMkLst>
          <pc:docMk/>
          <pc:sldMk cId="0" sldId="361"/>
        </pc:sldMkLst>
      </pc:sldChg>
      <pc:sldChg chg="del">
        <pc:chgData name="Charlotte McClellan" userId="78fc5e8f-08b2-4175-a222-d6794fc3a426" providerId="ADAL" clId="{3E51E898-8D2E-4C1F-915B-DDD923676092}" dt="2022-09-10T16:06:30.143" v="2382" actId="2696"/>
        <pc:sldMkLst>
          <pc:docMk/>
          <pc:sldMk cId="0" sldId="387"/>
        </pc:sldMkLst>
      </pc:sldChg>
      <pc:sldChg chg="del">
        <pc:chgData name="Charlotte McClellan" userId="78fc5e8f-08b2-4175-a222-d6794fc3a426" providerId="ADAL" clId="{3E51E898-8D2E-4C1F-915B-DDD923676092}" dt="2022-09-10T16:06:56.160" v="2384" actId="47"/>
        <pc:sldMkLst>
          <pc:docMk/>
          <pc:sldMk cId="1604054680" sldId="388"/>
        </pc:sldMkLst>
      </pc:sldChg>
      <pc:sldChg chg="ord">
        <pc:chgData name="Charlotte McClellan" userId="78fc5e8f-08b2-4175-a222-d6794fc3a426" providerId="ADAL" clId="{3E51E898-8D2E-4C1F-915B-DDD923676092}" dt="2022-09-10T15:38:44.223" v="1571"/>
        <pc:sldMkLst>
          <pc:docMk/>
          <pc:sldMk cId="169695668" sldId="389"/>
        </pc:sldMkLst>
      </pc:sldChg>
      <pc:sldChg chg="del">
        <pc:chgData name="Charlotte McClellan" userId="78fc5e8f-08b2-4175-a222-d6794fc3a426" providerId="ADAL" clId="{3E51E898-8D2E-4C1F-915B-DDD923676092}" dt="2022-09-10T15:34:24.089" v="1279" actId="2696"/>
        <pc:sldMkLst>
          <pc:docMk/>
          <pc:sldMk cId="85356873" sldId="390"/>
        </pc:sldMkLst>
      </pc:sldChg>
      <pc:sldChg chg="del">
        <pc:chgData name="Charlotte McClellan" userId="78fc5e8f-08b2-4175-a222-d6794fc3a426" providerId="ADAL" clId="{3E51E898-8D2E-4C1F-915B-DDD923676092}" dt="2022-09-10T16:06:56.160" v="2384" actId="47"/>
        <pc:sldMkLst>
          <pc:docMk/>
          <pc:sldMk cId="3199671808" sldId="391"/>
        </pc:sldMkLst>
      </pc:sldChg>
      <pc:sldChg chg="del">
        <pc:chgData name="Charlotte McClellan" userId="78fc5e8f-08b2-4175-a222-d6794fc3a426" providerId="ADAL" clId="{3E51E898-8D2E-4C1F-915B-DDD923676092}" dt="2022-09-10T16:06:01.228" v="2374" actId="2696"/>
        <pc:sldMkLst>
          <pc:docMk/>
          <pc:sldMk cId="1438203106" sldId="392"/>
        </pc:sldMkLst>
      </pc:sldChg>
      <pc:sldChg chg="del">
        <pc:chgData name="Charlotte McClellan" userId="78fc5e8f-08b2-4175-a222-d6794fc3a426" providerId="ADAL" clId="{3E51E898-8D2E-4C1F-915B-DDD923676092}" dt="2022-09-10T16:06:07.135" v="2375" actId="2696"/>
        <pc:sldMkLst>
          <pc:docMk/>
          <pc:sldMk cId="3672567328" sldId="393"/>
        </pc:sldMkLst>
      </pc:sldChg>
      <pc:sldChg chg="del">
        <pc:chgData name="Charlotte McClellan" userId="78fc5e8f-08b2-4175-a222-d6794fc3a426" providerId="ADAL" clId="{3E51E898-8D2E-4C1F-915B-DDD923676092}" dt="2022-09-10T16:06:09.383" v="2376" actId="2696"/>
        <pc:sldMkLst>
          <pc:docMk/>
          <pc:sldMk cId="2152273316" sldId="394"/>
        </pc:sldMkLst>
      </pc:sldChg>
      <pc:sldChg chg="del">
        <pc:chgData name="Charlotte McClellan" userId="78fc5e8f-08b2-4175-a222-d6794fc3a426" providerId="ADAL" clId="{3E51E898-8D2E-4C1F-915B-DDD923676092}" dt="2022-09-10T16:06:13.337" v="2377" actId="2696"/>
        <pc:sldMkLst>
          <pc:docMk/>
          <pc:sldMk cId="815820375" sldId="395"/>
        </pc:sldMkLst>
      </pc:sldChg>
      <pc:sldChg chg="del">
        <pc:chgData name="Charlotte McClellan" userId="78fc5e8f-08b2-4175-a222-d6794fc3a426" providerId="ADAL" clId="{3E51E898-8D2E-4C1F-915B-DDD923676092}" dt="2022-09-10T16:06:16.528" v="2378" actId="2696"/>
        <pc:sldMkLst>
          <pc:docMk/>
          <pc:sldMk cId="2551134497" sldId="396"/>
        </pc:sldMkLst>
      </pc:sldChg>
      <pc:sldChg chg="del">
        <pc:chgData name="Charlotte McClellan" userId="78fc5e8f-08b2-4175-a222-d6794fc3a426" providerId="ADAL" clId="{3E51E898-8D2E-4C1F-915B-DDD923676092}" dt="2022-09-10T16:06:21.506" v="2379" actId="2696"/>
        <pc:sldMkLst>
          <pc:docMk/>
          <pc:sldMk cId="4105920830" sldId="397"/>
        </pc:sldMkLst>
      </pc:sldChg>
      <pc:sldChg chg="del">
        <pc:chgData name="Charlotte McClellan" userId="78fc5e8f-08b2-4175-a222-d6794fc3a426" providerId="ADAL" clId="{3E51E898-8D2E-4C1F-915B-DDD923676092}" dt="2022-09-10T16:06:23.986" v="2380" actId="2696"/>
        <pc:sldMkLst>
          <pc:docMk/>
          <pc:sldMk cId="2096305574" sldId="398"/>
        </pc:sldMkLst>
      </pc:sldChg>
      <pc:sldChg chg="del">
        <pc:chgData name="Charlotte McClellan" userId="78fc5e8f-08b2-4175-a222-d6794fc3a426" providerId="ADAL" clId="{3E51E898-8D2E-4C1F-915B-DDD923676092}" dt="2022-09-10T16:06:34.138" v="2383" actId="2696"/>
        <pc:sldMkLst>
          <pc:docMk/>
          <pc:sldMk cId="4043281349" sldId="399"/>
        </pc:sldMkLst>
      </pc:sldChg>
      <pc:sldChg chg="del">
        <pc:chgData name="Charlotte McClellan" userId="78fc5e8f-08b2-4175-a222-d6794fc3a426" providerId="ADAL" clId="{3E51E898-8D2E-4C1F-915B-DDD923676092}" dt="2022-09-10T16:06:56.160" v="2384" actId="47"/>
        <pc:sldMkLst>
          <pc:docMk/>
          <pc:sldMk cId="1049853432" sldId="400"/>
        </pc:sldMkLst>
      </pc:sldChg>
      <pc:sldChg chg="del">
        <pc:chgData name="Charlotte McClellan" userId="78fc5e8f-08b2-4175-a222-d6794fc3a426" providerId="ADAL" clId="{3E51E898-8D2E-4C1F-915B-DDD923676092}" dt="2022-09-10T16:06:56.160" v="2384" actId="47"/>
        <pc:sldMkLst>
          <pc:docMk/>
          <pc:sldMk cId="2876785696" sldId="401"/>
        </pc:sldMkLst>
      </pc:sldChg>
      <pc:sldChg chg="del">
        <pc:chgData name="Charlotte McClellan" userId="78fc5e8f-08b2-4175-a222-d6794fc3a426" providerId="ADAL" clId="{3E51E898-8D2E-4C1F-915B-DDD923676092}" dt="2022-09-10T16:06:56.160" v="2384" actId="47"/>
        <pc:sldMkLst>
          <pc:docMk/>
          <pc:sldMk cId="2709208578" sldId="402"/>
        </pc:sldMkLst>
      </pc:sldChg>
      <pc:sldChg chg="del">
        <pc:chgData name="Charlotte McClellan" userId="78fc5e8f-08b2-4175-a222-d6794fc3a426" providerId="ADAL" clId="{3E51E898-8D2E-4C1F-915B-DDD923676092}" dt="2022-09-10T16:06:56.160" v="2384" actId="47"/>
        <pc:sldMkLst>
          <pc:docMk/>
          <pc:sldMk cId="3527851883" sldId="405"/>
        </pc:sldMkLst>
      </pc:sldChg>
      <pc:sldChg chg="ord">
        <pc:chgData name="Charlotte McClellan" userId="78fc5e8f-08b2-4175-a222-d6794fc3a426" providerId="ADAL" clId="{3E51E898-8D2E-4C1F-915B-DDD923676092}" dt="2022-09-10T16:07:15.897" v="2386"/>
        <pc:sldMkLst>
          <pc:docMk/>
          <pc:sldMk cId="1535755192" sldId="407"/>
        </pc:sldMkLst>
      </pc:sldChg>
      <pc:sldChg chg="del">
        <pc:chgData name="Charlotte McClellan" userId="78fc5e8f-08b2-4175-a222-d6794fc3a426" providerId="ADAL" clId="{3E51E898-8D2E-4C1F-915B-DDD923676092}" dt="2022-09-10T15:13:06.398" v="13" actId="2696"/>
        <pc:sldMkLst>
          <pc:docMk/>
          <pc:sldMk cId="473462990" sldId="408"/>
        </pc:sldMkLst>
      </pc:sldChg>
      <pc:sldChg chg="modSp mod">
        <pc:chgData name="Charlotte McClellan" userId="78fc5e8f-08b2-4175-a222-d6794fc3a426" providerId="ADAL" clId="{3E51E898-8D2E-4C1F-915B-DDD923676092}" dt="2022-09-10T15:18:03.269" v="17" actId="33524"/>
        <pc:sldMkLst>
          <pc:docMk/>
          <pc:sldMk cId="1167413432" sldId="409"/>
        </pc:sldMkLst>
        <pc:spChg chg="mod">
          <ac:chgData name="Charlotte McClellan" userId="78fc5e8f-08b2-4175-a222-d6794fc3a426" providerId="ADAL" clId="{3E51E898-8D2E-4C1F-915B-DDD923676092}" dt="2022-09-10T15:18:03.269" v="17" actId="33524"/>
          <ac:spMkLst>
            <pc:docMk/>
            <pc:sldMk cId="1167413432" sldId="409"/>
            <ac:spMk id="2" creationId="{322ED5AF-C25E-4D7C-98F0-0EE85FB28858}"/>
          </ac:spMkLst>
        </pc:spChg>
      </pc:sldChg>
      <pc:sldChg chg="addSp delSp modSp new mod ord modNotesTx">
        <pc:chgData name="Charlotte McClellan" userId="78fc5e8f-08b2-4175-a222-d6794fc3a426" providerId="ADAL" clId="{3E51E898-8D2E-4C1F-915B-DDD923676092}" dt="2022-09-10T15:24:58.331" v="527" actId="20577"/>
        <pc:sldMkLst>
          <pc:docMk/>
          <pc:sldMk cId="1620600313" sldId="410"/>
        </pc:sldMkLst>
        <pc:spChg chg="del mod">
          <ac:chgData name="Charlotte McClellan" userId="78fc5e8f-08b2-4175-a222-d6794fc3a426" providerId="ADAL" clId="{3E51E898-8D2E-4C1F-915B-DDD923676092}" dt="2022-09-10T15:20:30.364" v="74" actId="21"/>
          <ac:spMkLst>
            <pc:docMk/>
            <pc:sldMk cId="1620600313" sldId="410"/>
            <ac:spMk id="2" creationId="{22D1039E-4AF6-3691-A2B2-B59884AC6D27}"/>
          </ac:spMkLst>
        </pc:spChg>
        <pc:spChg chg="mod">
          <ac:chgData name="Charlotte McClellan" userId="78fc5e8f-08b2-4175-a222-d6794fc3a426" providerId="ADAL" clId="{3E51E898-8D2E-4C1F-915B-DDD923676092}" dt="2022-09-10T15:24:58.331" v="527" actId="20577"/>
          <ac:spMkLst>
            <pc:docMk/>
            <pc:sldMk cId="1620600313" sldId="410"/>
            <ac:spMk id="3" creationId="{33F23563-CA14-3FB9-8984-D7A61587513D}"/>
          </ac:spMkLst>
        </pc:spChg>
        <pc:spChg chg="add del mod">
          <ac:chgData name="Charlotte McClellan" userId="78fc5e8f-08b2-4175-a222-d6794fc3a426" providerId="ADAL" clId="{3E51E898-8D2E-4C1F-915B-DDD923676092}" dt="2022-09-10T15:20:35.624" v="75" actId="21"/>
          <ac:spMkLst>
            <pc:docMk/>
            <pc:sldMk cId="1620600313" sldId="410"/>
            <ac:spMk id="5" creationId="{020E6FBD-12B9-6A3E-35FF-6131BBFA20C6}"/>
          </ac:spMkLst>
        </pc:spChg>
      </pc:sldChg>
      <pc:sldChg chg="modSp new del mod ord">
        <pc:chgData name="Charlotte McClellan" userId="78fc5e8f-08b2-4175-a222-d6794fc3a426" providerId="ADAL" clId="{3E51E898-8D2E-4C1F-915B-DDD923676092}" dt="2022-09-10T15:46:09.929" v="1696" actId="2696"/>
        <pc:sldMkLst>
          <pc:docMk/>
          <pc:sldMk cId="402911775" sldId="411"/>
        </pc:sldMkLst>
        <pc:spChg chg="mod">
          <ac:chgData name="Charlotte McClellan" userId="78fc5e8f-08b2-4175-a222-d6794fc3a426" providerId="ADAL" clId="{3E51E898-8D2E-4C1F-915B-DDD923676092}" dt="2022-09-10T15:25:39.033" v="543" actId="20577"/>
          <ac:spMkLst>
            <pc:docMk/>
            <pc:sldMk cId="402911775" sldId="411"/>
            <ac:spMk id="2" creationId="{7EBD01F7-60F0-D407-84A7-C9934CBF1C93}"/>
          </ac:spMkLst>
        </pc:spChg>
        <pc:spChg chg="mod">
          <ac:chgData name="Charlotte McClellan" userId="78fc5e8f-08b2-4175-a222-d6794fc3a426" providerId="ADAL" clId="{3E51E898-8D2E-4C1F-915B-DDD923676092}" dt="2022-09-10T15:27:56.286" v="631" actId="5793"/>
          <ac:spMkLst>
            <pc:docMk/>
            <pc:sldMk cId="402911775" sldId="411"/>
            <ac:spMk id="3" creationId="{10678F37-7B1A-EA30-4851-24915729BEF8}"/>
          </ac:spMkLst>
        </pc:spChg>
      </pc:sldChg>
      <pc:sldChg chg="modSp new mod">
        <pc:chgData name="Charlotte McClellan" userId="78fc5e8f-08b2-4175-a222-d6794fc3a426" providerId="ADAL" clId="{3E51E898-8D2E-4C1F-915B-DDD923676092}" dt="2022-09-10T15:34:05.738" v="1276" actId="20577"/>
        <pc:sldMkLst>
          <pc:docMk/>
          <pc:sldMk cId="3006785796" sldId="412"/>
        </pc:sldMkLst>
        <pc:spChg chg="mod">
          <ac:chgData name="Charlotte McClellan" userId="78fc5e8f-08b2-4175-a222-d6794fc3a426" providerId="ADAL" clId="{3E51E898-8D2E-4C1F-915B-DDD923676092}" dt="2022-09-10T15:30:29.575" v="662" actId="20577"/>
          <ac:spMkLst>
            <pc:docMk/>
            <pc:sldMk cId="3006785796" sldId="412"/>
            <ac:spMk id="2" creationId="{5D03286F-FA89-F152-85D7-B09DAE4282C1}"/>
          </ac:spMkLst>
        </pc:spChg>
        <pc:spChg chg="mod">
          <ac:chgData name="Charlotte McClellan" userId="78fc5e8f-08b2-4175-a222-d6794fc3a426" providerId="ADAL" clId="{3E51E898-8D2E-4C1F-915B-DDD923676092}" dt="2022-09-10T15:30:33.405" v="670" actId="20577"/>
          <ac:spMkLst>
            <pc:docMk/>
            <pc:sldMk cId="3006785796" sldId="412"/>
            <ac:spMk id="3" creationId="{F990C853-0779-7BF1-29C8-2731045582D7}"/>
          </ac:spMkLst>
        </pc:spChg>
        <pc:spChg chg="mod">
          <ac:chgData name="Charlotte McClellan" userId="78fc5e8f-08b2-4175-a222-d6794fc3a426" providerId="ADAL" clId="{3E51E898-8D2E-4C1F-915B-DDD923676092}" dt="2022-09-10T15:34:05.738" v="1276" actId="20577"/>
          <ac:spMkLst>
            <pc:docMk/>
            <pc:sldMk cId="3006785796" sldId="412"/>
            <ac:spMk id="4" creationId="{9D9F1E65-FF9E-E091-25A7-7BC9E42314CC}"/>
          </ac:spMkLst>
        </pc:spChg>
        <pc:spChg chg="mod">
          <ac:chgData name="Charlotte McClellan" userId="78fc5e8f-08b2-4175-a222-d6794fc3a426" providerId="ADAL" clId="{3E51E898-8D2E-4C1F-915B-DDD923676092}" dt="2022-09-10T15:30:35.996" v="673" actId="20577"/>
          <ac:spMkLst>
            <pc:docMk/>
            <pc:sldMk cId="3006785796" sldId="412"/>
            <ac:spMk id="5" creationId="{01CDA7CF-516F-FD2E-56C7-22D22005BB7A}"/>
          </ac:spMkLst>
        </pc:spChg>
        <pc:spChg chg="mod">
          <ac:chgData name="Charlotte McClellan" userId="78fc5e8f-08b2-4175-a222-d6794fc3a426" providerId="ADAL" clId="{3E51E898-8D2E-4C1F-915B-DDD923676092}" dt="2022-09-10T15:33:57.575" v="1254" actId="20577"/>
          <ac:spMkLst>
            <pc:docMk/>
            <pc:sldMk cId="3006785796" sldId="412"/>
            <ac:spMk id="6" creationId="{D4F63979-86BA-F0D5-7584-348E55C58FE3}"/>
          </ac:spMkLst>
        </pc:spChg>
      </pc:sldChg>
      <pc:sldChg chg="delSp modSp new del mod">
        <pc:chgData name="Charlotte McClellan" userId="78fc5e8f-08b2-4175-a222-d6794fc3a426" providerId="ADAL" clId="{3E51E898-8D2E-4C1F-915B-DDD923676092}" dt="2022-09-10T15:30:08.331" v="643" actId="2696"/>
        <pc:sldMkLst>
          <pc:docMk/>
          <pc:sldMk cId="3565323382" sldId="412"/>
        </pc:sldMkLst>
        <pc:spChg chg="del mod">
          <ac:chgData name="Charlotte McClellan" userId="78fc5e8f-08b2-4175-a222-d6794fc3a426" providerId="ADAL" clId="{3E51E898-8D2E-4C1F-915B-DDD923676092}" dt="2022-09-10T15:29:06.478" v="634" actId="21"/>
          <ac:spMkLst>
            <pc:docMk/>
            <pc:sldMk cId="3565323382" sldId="412"/>
            <ac:spMk id="2" creationId="{C86022AA-0582-12C3-0009-742CE1294568}"/>
          </ac:spMkLst>
        </pc:spChg>
        <pc:spChg chg="del mod">
          <ac:chgData name="Charlotte McClellan" userId="78fc5e8f-08b2-4175-a222-d6794fc3a426" providerId="ADAL" clId="{3E51E898-8D2E-4C1F-915B-DDD923676092}" dt="2022-09-10T15:29:59.595" v="642" actId="21"/>
          <ac:spMkLst>
            <pc:docMk/>
            <pc:sldMk cId="3565323382" sldId="412"/>
            <ac:spMk id="3" creationId="{3E2E5F39-2773-C723-2163-A2D19C608ACA}"/>
          </ac:spMkLst>
        </pc:spChg>
        <pc:spChg chg="mod">
          <ac:chgData name="Charlotte McClellan" userId="78fc5e8f-08b2-4175-a222-d6794fc3a426" providerId="ADAL" clId="{3E51E898-8D2E-4C1F-915B-DDD923676092}" dt="2022-09-10T15:29:36.254" v="640" actId="14100"/>
          <ac:spMkLst>
            <pc:docMk/>
            <pc:sldMk cId="3565323382" sldId="412"/>
            <ac:spMk id="4" creationId="{8954D931-FD3B-AF5C-3FF9-C93C3AE79F75}"/>
          </ac:spMkLst>
        </pc:spChg>
        <pc:spChg chg="mod">
          <ac:chgData name="Charlotte McClellan" userId="78fc5e8f-08b2-4175-a222-d6794fc3a426" providerId="ADAL" clId="{3E51E898-8D2E-4C1F-915B-DDD923676092}" dt="2022-09-10T15:29:17.832" v="637" actId="14100"/>
          <ac:spMkLst>
            <pc:docMk/>
            <pc:sldMk cId="3565323382" sldId="412"/>
            <ac:spMk id="5" creationId="{082F9B0A-6759-BF94-9365-9C1E788A0BD3}"/>
          </ac:spMkLst>
        </pc:spChg>
        <pc:spChg chg="mod">
          <ac:chgData name="Charlotte McClellan" userId="78fc5e8f-08b2-4175-a222-d6794fc3a426" providerId="ADAL" clId="{3E51E898-8D2E-4C1F-915B-DDD923676092}" dt="2022-09-10T15:29:40.866" v="641" actId="14100"/>
          <ac:spMkLst>
            <pc:docMk/>
            <pc:sldMk cId="3565323382" sldId="412"/>
            <ac:spMk id="6" creationId="{C029946A-8D86-DF81-FDF4-7C10322E292C}"/>
          </ac:spMkLst>
        </pc:spChg>
      </pc:sldChg>
      <pc:sldChg chg="new del">
        <pc:chgData name="Charlotte McClellan" userId="78fc5e8f-08b2-4175-a222-d6794fc3a426" providerId="ADAL" clId="{3E51E898-8D2E-4C1F-915B-DDD923676092}" dt="2022-09-10T15:37:23.983" v="1569" actId="2696"/>
        <pc:sldMkLst>
          <pc:docMk/>
          <pc:sldMk cId="3677583104" sldId="413"/>
        </pc:sldMkLst>
      </pc:sldChg>
      <pc:sldChg chg="modSp new mod ord">
        <pc:chgData name="Charlotte McClellan" userId="78fc5e8f-08b2-4175-a222-d6794fc3a426" providerId="ADAL" clId="{3E51E898-8D2E-4C1F-915B-DDD923676092}" dt="2022-09-10T15:37:09.863" v="1568" actId="5793"/>
        <pc:sldMkLst>
          <pc:docMk/>
          <pc:sldMk cId="539773340" sldId="414"/>
        </pc:sldMkLst>
        <pc:spChg chg="mod">
          <ac:chgData name="Charlotte McClellan" userId="78fc5e8f-08b2-4175-a222-d6794fc3a426" providerId="ADAL" clId="{3E51E898-8D2E-4C1F-915B-DDD923676092}" dt="2022-09-10T15:34:47.419" v="1299" actId="20577"/>
          <ac:spMkLst>
            <pc:docMk/>
            <pc:sldMk cId="539773340" sldId="414"/>
            <ac:spMk id="2" creationId="{6DEE756A-CED0-2C3F-29CE-DE5F2E7CDDF0}"/>
          </ac:spMkLst>
        </pc:spChg>
        <pc:spChg chg="mod">
          <ac:chgData name="Charlotte McClellan" userId="78fc5e8f-08b2-4175-a222-d6794fc3a426" providerId="ADAL" clId="{3E51E898-8D2E-4C1F-915B-DDD923676092}" dt="2022-09-10T15:37:09.863" v="1568" actId="5793"/>
          <ac:spMkLst>
            <pc:docMk/>
            <pc:sldMk cId="539773340" sldId="414"/>
            <ac:spMk id="3" creationId="{27F01139-D318-59BE-8D94-FB09431600CD}"/>
          </ac:spMkLst>
        </pc:spChg>
      </pc:sldChg>
      <pc:sldChg chg="modSp new mod">
        <pc:chgData name="Charlotte McClellan" userId="78fc5e8f-08b2-4175-a222-d6794fc3a426" providerId="ADAL" clId="{3E51E898-8D2E-4C1F-915B-DDD923676092}" dt="2022-09-11T16:00:01.210" v="2412" actId="15"/>
        <pc:sldMkLst>
          <pc:docMk/>
          <pc:sldMk cId="895075793" sldId="415"/>
        </pc:sldMkLst>
        <pc:spChg chg="mod">
          <ac:chgData name="Charlotte McClellan" userId="78fc5e8f-08b2-4175-a222-d6794fc3a426" providerId="ADAL" clId="{3E51E898-8D2E-4C1F-915B-DDD923676092}" dt="2022-09-10T15:41:57.667" v="1587" actId="20577"/>
          <ac:spMkLst>
            <pc:docMk/>
            <pc:sldMk cId="895075793" sldId="415"/>
            <ac:spMk id="2" creationId="{BFF83119-298A-1B5F-A918-D99456DCA084}"/>
          </ac:spMkLst>
        </pc:spChg>
        <pc:spChg chg="mod">
          <ac:chgData name="Charlotte McClellan" userId="78fc5e8f-08b2-4175-a222-d6794fc3a426" providerId="ADAL" clId="{3E51E898-8D2E-4C1F-915B-DDD923676092}" dt="2022-09-11T16:00:01.210" v="2412" actId="15"/>
          <ac:spMkLst>
            <pc:docMk/>
            <pc:sldMk cId="895075793" sldId="415"/>
            <ac:spMk id="3" creationId="{DF4A219F-23C0-ADD7-AE85-1110A358075E}"/>
          </ac:spMkLst>
        </pc:spChg>
      </pc:sldChg>
      <pc:sldChg chg="addSp delSp modSp new mod modAnim">
        <pc:chgData name="Charlotte McClellan" userId="78fc5e8f-08b2-4175-a222-d6794fc3a426" providerId="ADAL" clId="{3E51E898-8D2E-4C1F-915B-DDD923676092}" dt="2022-09-10T15:45:40.622" v="1695"/>
        <pc:sldMkLst>
          <pc:docMk/>
          <pc:sldMk cId="843559282" sldId="416"/>
        </pc:sldMkLst>
        <pc:spChg chg="mod">
          <ac:chgData name="Charlotte McClellan" userId="78fc5e8f-08b2-4175-a222-d6794fc3a426" providerId="ADAL" clId="{3E51E898-8D2E-4C1F-915B-DDD923676092}" dt="2022-09-10T15:44:34.867" v="1692" actId="20577"/>
          <ac:spMkLst>
            <pc:docMk/>
            <pc:sldMk cId="843559282" sldId="416"/>
            <ac:spMk id="2" creationId="{69A14684-F9CF-5087-7759-27E04F9D7069}"/>
          </ac:spMkLst>
        </pc:spChg>
        <pc:spChg chg="del mod">
          <ac:chgData name="Charlotte McClellan" userId="78fc5e8f-08b2-4175-a222-d6794fc3a426" providerId="ADAL" clId="{3E51E898-8D2E-4C1F-915B-DDD923676092}" dt="2022-09-10T15:45:40.622" v="1695"/>
          <ac:spMkLst>
            <pc:docMk/>
            <pc:sldMk cId="843559282" sldId="416"/>
            <ac:spMk id="3" creationId="{9425D3EC-E660-C57F-D96D-6F51417FBF08}"/>
          </ac:spMkLst>
        </pc:spChg>
        <pc:picChg chg="add mod">
          <ac:chgData name="Charlotte McClellan" userId="78fc5e8f-08b2-4175-a222-d6794fc3a426" providerId="ADAL" clId="{3E51E898-8D2E-4C1F-915B-DDD923676092}" dt="2022-09-10T15:45:40.622" v="1695"/>
          <ac:picMkLst>
            <pc:docMk/>
            <pc:sldMk cId="843559282" sldId="416"/>
            <ac:picMk id="4" creationId="{06E4968B-5D97-1FE0-448B-14658EF9D689}"/>
          </ac:picMkLst>
        </pc:picChg>
      </pc:sldChg>
      <pc:sldChg chg="modSp new mod">
        <pc:chgData name="Charlotte McClellan" userId="78fc5e8f-08b2-4175-a222-d6794fc3a426" providerId="ADAL" clId="{3E51E898-8D2E-4C1F-915B-DDD923676092}" dt="2022-09-10T15:47:31.834" v="1866" actId="20577"/>
        <pc:sldMkLst>
          <pc:docMk/>
          <pc:sldMk cId="425838554" sldId="417"/>
        </pc:sldMkLst>
        <pc:spChg chg="mod">
          <ac:chgData name="Charlotte McClellan" userId="78fc5e8f-08b2-4175-a222-d6794fc3a426" providerId="ADAL" clId="{3E51E898-8D2E-4C1F-915B-DDD923676092}" dt="2022-09-10T15:46:20.441" v="1718" actId="20577"/>
          <ac:spMkLst>
            <pc:docMk/>
            <pc:sldMk cId="425838554" sldId="417"/>
            <ac:spMk id="2" creationId="{314EC96A-1EBA-7652-3523-CF05F2655FE0}"/>
          </ac:spMkLst>
        </pc:spChg>
        <pc:spChg chg="mod">
          <ac:chgData name="Charlotte McClellan" userId="78fc5e8f-08b2-4175-a222-d6794fc3a426" providerId="ADAL" clId="{3E51E898-8D2E-4C1F-915B-DDD923676092}" dt="2022-09-10T15:47:31.834" v="1866" actId="20577"/>
          <ac:spMkLst>
            <pc:docMk/>
            <pc:sldMk cId="425838554" sldId="417"/>
            <ac:spMk id="3" creationId="{4C6E5629-4262-D828-8D6A-9642E4B0A4CF}"/>
          </ac:spMkLst>
        </pc:spChg>
      </pc:sldChg>
      <pc:sldChg chg="modSp new mod">
        <pc:chgData name="Charlotte McClellan" userId="78fc5e8f-08b2-4175-a222-d6794fc3a426" providerId="ADAL" clId="{3E51E898-8D2E-4C1F-915B-DDD923676092}" dt="2022-09-10T15:50:00.393" v="2001" actId="20577"/>
        <pc:sldMkLst>
          <pc:docMk/>
          <pc:sldMk cId="2710301207" sldId="418"/>
        </pc:sldMkLst>
        <pc:spChg chg="mod">
          <ac:chgData name="Charlotte McClellan" userId="78fc5e8f-08b2-4175-a222-d6794fc3a426" providerId="ADAL" clId="{3E51E898-8D2E-4C1F-915B-DDD923676092}" dt="2022-09-10T15:48:37.471" v="1875" actId="20577"/>
          <ac:spMkLst>
            <pc:docMk/>
            <pc:sldMk cId="2710301207" sldId="418"/>
            <ac:spMk id="2" creationId="{882924D8-14C1-9B66-617F-6DF9EF88139A}"/>
          </ac:spMkLst>
        </pc:spChg>
        <pc:spChg chg="mod">
          <ac:chgData name="Charlotte McClellan" userId="78fc5e8f-08b2-4175-a222-d6794fc3a426" providerId="ADAL" clId="{3E51E898-8D2E-4C1F-915B-DDD923676092}" dt="2022-09-10T15:50:00.393" v="2001" actId="20577"/>
          <ac:spMkLst>
            <pc:docMk/>
            <pc:sldMk cId="2710301207" sldId="418"/>
            <ac:spMk id="3" creationId="{C8863BA1-0469-C003-85C1-B4D399D3E125}"/>
          </ac:spMkLst>
        </pc:spChg>
      </pc:sldChg>
      <pc:sldChg chg="modSp new mod">
        <pc:chgData name="Charlotte McClellan" userId="78fc5e8f-08b2-4175-a222-d6794fc3a426" providerId="ADAL" clId="{3E51E898-8D2E-4C1F-915B-DDD923676092}" dt="2022-09-10T15:51:23.656" v="2151" actId="20577"/>
        <pc:sldMkLst>
          <pc:docMk/>
          <pc:sldMk cId="2928639281" sldId="419"/>
        </pc:sldMkLst>
        <pc:spChg chg="mod">
          <ac:chgData name="Charlotte McClellan" userId="78fc5e8f-08b2-4175-a222-d6794fc3a426" providerId="ADAL" clId="{3E51E898-8D2E-4C1F-915B-DDD923676092}" dt="2022-09-10T15:50:17.832" v="2016" actId="20577"/>
          <ac:spMkLst>
            <pc:docMk/>
            <pc:sldMk cId="2928639281" sldId="419"/>
            <ac:spMk id="2" creationId="{20B09071-4EC7-B434-C432-1FD6DBB8B0E3}"/>
          </ac:spMkLst>
        </pc:spChg>
        <pc:spChg chg="mod">
          <ac:chgData name="Charlotte McClellan" userId="78fc5e8f-08b2-4175-a222-d6794fc3a426" providerId="ADAL" clId="{3E51E898-8D2E-4C1F-915B-DDD923676092}" dt="2022-09-10T15:51:23.656" v="2151" actId="20577"/>
          <ac:spMkLst>
            <pc:docMk/>
            <pc:sldMk cId="2928639281" sldId="419"/>
            <ac:spMk id="3" creationId="{B3F7413E-7CF9-D2CD-038B-64D301D02AC7}"/>
          </ac:spMkLst>
        </pc:spChg>
      </pc:sldChg>
      <pc:sldChg chg="modSp new mod">
        <pc:chgData name="Charlotte McClellan" userId="78fc5e8f-08b2-4175-a222-d6794fc3a426" providerId="ADAL" clId="{3E51E898-8D2E-4C1F-915B-DDD923676092}" dt="2022-09-10T16:02:25.866" v="2246" actId="313"/>
        <pc:sldMkLst>
          <pc:docMk/>
          <pc:sldMk cId="828979521" sldId="420"/>
        </pc:sldMkLst>
        <pc:spChg chg="mod">
          <ac:chgData name="Charlotte McClellan" userId="78fc5e8f-08b2-4175-a222-d6794fc3a426" providerId="ADAL" clId="{3E51E898-8D2E-4C1F-915B-DDD923676092}" dt="2022-09-10T16:01:57.816" v="2160" actId="20577"/>
          <ac:spMkLst>
            <pc:docMk/>
            <pc:sldMk cId="828979521" sldId="420"/>
            <ac:spMk id="2" creationId="{AB94A7CF-0AC3-7D7A-F144-020161C0F7F1}"/>
          </ac:spMkLst>
        </pc:spChg>
        <pc:spChg chg="mod">
          <ac:chgData name="Charlotte McClellan" userId="78fc5e8f-08b2-4175-a222-d6794fc3a426" providerId="ADAL" clId="{3E51E898-8D2E-4C1F-915B-DDD923676092}" dt="2022-09-10T16:02:25.866" v="2246" actId="313"/>
          <ac:spMkLst>
            <pc:docMk/>
            <pc:sldMk cId="828979521" sldId="420"/>
            <ac:spMk id="3" creationId="{90CB4902-1637-B038-8C37-360B2D01A90B}"/>
          </ac:spMkLst>
        </pc:spChg>
      </pc:sldChg>
      <pc:sldChg chg="modSp new mod">
        <pc:chgData name="Charlotte McClellan" userId="78fc5e8f-08b2-4175-a222-d6794fc3a426" providerId="ADAL" clId="{3E51E898-8D2E-4C1F-915B-DDD923676092}" dt="2022-09-10T16:05:45.243" v="2373" actId="20577"/>
        <pc:sldMkLst>
          <pc:docMk/>
          <pc:sldMk cId="3753682115" sldId="421"/>
        </pc:sldMkLst>
        <pc:spChg chg="mod">
          <ac:chgData name="Charlotte McClellan" userId="78fc5e8f-08b2-4175-a222-d6794fc3a426" providerId="ADAL" clId="{3E51E898-8D2E-4C1F-915B-DDD923676092}" dt="2022-09-10T16:03:20.699" v="2255" actId="20577"/>
          <ac:spMkLst>
            <pc:docMk/>
            <pc:sldMk cId="3753682115" sldId="421"/>
            <ac:spMk id="2" creationId="{36190806-127B-2342-AF29-AA05862868C5}"/>
          </ac:spMkLst>
        </pc:spChg>
        <pc:spChg chg="mod">
          <ac:chgData name="Charlotte McClellan" userId="78fc5e8f-08b2-4175-a222-d6794fc3a426" providerId="ADAL" clId="{3E51E898-8D2E-4C1F-915B-DDD923676092}" dt="2022-09-10T16:05:45.243" v="2373" actId="20577"/>
          <ac:spMkLst>
            <pc:docMk/>
            <pc:sldMk cId="3753682115" sldId="421"/>
            <ac:spMk id="3" creationId="{5A931DCC-913C-A4C7-81E7-09E3D390A6D3}"/>
          </ac:spMkLst>
        </pc:spChg>
      </pc:sldChg>
      <pc:sldChg chg="modSp new mod">
        <pc:chgData name="Charlotte McClellan" userId="78fc5e8f-08b2-4175-a222-d6794fc3a426" providerId="ADAL" clId="{3E51E898-8D2E-4C1F-915B-DDD923676092}" dt="2022-09-10T16:08:55.357" v="2407" actId="27636"/>
        <pc:sldMkLst>
          <pc:docMk/>
          <pc:sldMk cId="2046259558" sldId="422"/>
        </pc:sldMkLst>
        <pc:spChg chg="mod">
          <ac:chgData name="Charlotte McClellan" userId="78fc5e8f-08b2-4175-a222-d6794fc3a426" providerId="ADAL" clId="{3E51E898-8D2E-4C1F-915B-DDD923676092}" dt="2022-09-10T16:07:33.912" v="2397" actId="20577"/>
          <ac:spMkLst>
            <pc:docMk/>
            <pc:sldMk cId="2046259558" sldId="422"/>
            <ac:spMk id="2" creationId="{FCAF543B-A871-0833-C490-8E210387D1DC}"/>
          </ac:spMkLst>
        </pc:spChg>
        <pc:spChg chg="mod">
          <ac:chgData name="Charlotte McClellan" userId="78fc5e8f-08b2-4175-a222-d6794fc3a426" providerId="ADAL" clId="{3E51E898-8D2E-4C1F-915B-DDD923676092}" dt="2022-09-10T16:08:55.357" v="2407" actId="27636"/>
          <ac:spMkLst>
            <pc:docMk/>
            <pc:sldMk cId="2046259558" sldId="422"/>
            <ac:spMk id="3" creationId="{3B1F6E27-CE38-24B4-1AE8-D40B4382C92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9E7E02-177F-1742-9B54-4359DFA80663}" type="datetimeFigureOut">
              <a:rPr lang="en-US" smtClean="0"/>
              <a:t>12/26/2023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0D64E-5987-2D4B-9D87-3BA09D935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91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97568-298B-6740-9B9F-550E69FACD20}" type="datetimeFigureOut">
              <a:rPr lang="en-US" smtClean="0"/>
              <a:t>12/26/2023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C7D68-8AC4-0440-B1C1-67A64591B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58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mages.app.goo.gl/RsHnNJUFBX5Bbrhs6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01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Primarily lecture course. Not a lot of discussion. To learn web design you must do web design. Therefore the weekly exercises.</a:t>
            </a:r>
          </a:p>
          <a:p>
            <a:r>
              <a:rPr lang="en-US" dirty="0"/>
              <a:t>Why should you take this course? Going to go over what makes up a web site and going to cover somewhat the difference between a good and a bad web site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am not a web designer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 do is take some one else’s design and make it work.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will be talking about design but we will be focusing on the underlying technologies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Designs come in and out of fashion. Often you can tell how old a website is by its design.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technologies don’t change quite as fast and at the bottom levels haven’t changed at all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 hope you will learn from this course Home learning page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Differential diagnosis and scientific method 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Software always has bugs</a:t>
            </a:r>
          </a:p>
          <a:p>
            <a:r>
              <a:rPr lang="en-C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types of coding including coding of web pages is inherently cyclical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16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Ask students to check </a:t>
            </a:r>
            <a:r>
              <a:rPr lang="en-CA"/>
              <a:t>weekend access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0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 home faculties on white board and experience level on white board.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16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 this point, load OWL and go over the OWL site, Course outline, and marking notes from Deans office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91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6460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 Berners-Lee | Highbrow 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https://images.app.goo.gl/RsHnNJUFBX5Bbrhs6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https://gohighbrow.com/tim-berners-lee/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4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7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881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5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36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23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72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12/26/2023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4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12/26/2023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55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12/26/2023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64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66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90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34A24-CCD4-E849-8882-22BD847D2D41}" type="datetimeFigureOut">
              <a:rPr lang="en-US" smtClean="0"/>
              <a:t>12/26/2023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07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arkbrinker.com/parts-of-a-websit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XYTwYmOjqQs?feature=oembed" TargetMode="External"/><Relationship Id="rId4" Type="http://schemas.openxmlformats.org/officeDocument/2006/relationships/hyperlink" Target="https://youtu.be/XYTwYmOjqQs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fims.uwo.ca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rthinker.org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amazon.ca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andarinrestaurant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ufloorplans.uwo.ca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omeschool.com/articles/5-ways-coding-encourages-logical-thinking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05404" y="573851"/>
            <a:ext cx="80057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>
                <a:solidFill>
                  <a:srgbClr val="3C1B71"/>
                </a:solidFill>
                <a:latin typeface="Arial"/>
                <a:cs typeface="Arial Unicode MS"/>
              </a:rPr>
              <a:t>DigiCOMM</a:t>
            </a:r>
            <a:r>
              <a:rPr lang="en-US" sz="4400" b="1" dirty="0">
                <a:solidFill>
                  <a:srgbClr val="3C1B71"/>
                </a:solidFill>
                <a:latin typeface="Arial"/>
                <a:cs typeface="Arial Unicode MS"/>
              </a:rPr>
              <a:t> 2203B</a:t>
            </a:r>
          </a:p>
          <a:p>
            <a:endParaRPr lang="en-US" sz="4800" b="1" dirty="0">
              <a:solidFill>
                <a:srgbClr val="3C1B71"/>
              </a:solidFill>
              <a:latin typeface="Arial"/>
              <a:cs typeface="Arial Unicode MS"/>
            </a:endParaRPr>
          </a:p>
          <a:p>
            <a:r>
              <a:rPr lang="en-US" sz="4800" b="1" dirty="0">
                <a:solidFill>
                  <a:srgbClr val="3C1B71"/>
                </a:solidFill>
                <a:latin typeface="Arial"/>
                <a:cs typeface="Arial Unicode MS"/>
              </a:rPr>
              <a:t>Introduction to </a:t>
            </a:r>
          </a:p>
          <a:p>
            <a:r>
              <a:rPr lang="en-US" sz="4800" b="1" dirty="0">
                <a:solidFill>
                  <a:srgbClr val="3C1B71"/>
                </a:solidFill>
                <a:latin typeface="Arial"/>
                <a:cs typeface="Arial Unicode MS"/>
              </a:rPr>
              <a:t>Web Design and Digital Imaging </a:t>
            </a:r>
          </a:p>
          <a:p>
            <a:endParaRPr lang="en-US" sz="3600" dirty="0">
              <a:solidFill>
                <a:srgbClr val="3C1B71"/>
              </a:solidFill>
              <a:latin typeface="Arial"/>
              <a:cs typeface="Arial Unicode MS"/>
            </a:endParaRPr>
          </a:p>
          <a:p>
            <a:r>
              <a:rPr lang="en-US" sz="3600" dirty="0">
                <a:solidFill>
                  <a:srgbClr val="3C1B71"/>
                </a:solidFill>
                <a:latin typeface="Arial"/>
                <a:cs typeface="Arial Unicode MS"/>
              </a:rPr>
              <a:t>Winter 2024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24890" y="6300890"/>
            <a:ext cx="318911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4F2683"/>
                </a:solidFill>
                <a:latin typeface="Arial"/>
                <a:cs typeface="Arial"/>
              </a:rPr>
              <a:t>Department Name Here</a:t>
            </a:r>
          </a:p>
          <a:p>
            <a:pPr algn="r"/>
            <a:endParaRPr lang="en-US" sz="1600" dirty="0">
              <a:solidFill>
                <a:srgbClr val="4F2683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048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8592D9A-0CB5-4EC6-AAC7-D8BE9758E9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21198" y="266331"/>
            <a:ext cx="8949604" cy="5593503"/>
          </a:xfrm>
        </p:spPr>
      </p:pic>
    </p:spTree>
    <p:extLst>
      <p:ext uri="{BB962C8B-B14F-4D97-AF65-F5344CB8AC3E}">
        <p14:creationId xmlns:p14="http://schemas.microsoft.com/office/powerpoint/2010/main" val="169695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E756A-CED0-2C3F-29CE-DE5F2E7CD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Components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F01139-D318-59BE-8D94-FB0943160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HTML</a:t>
            </a:r>
          </a:p>
          <a:p>
            <a:pPr lvl="1"/>
            <a:r>
              <a:rPr lang="en-US" dirty="0"/>
              <a:t>Describes structure of web pages</a:t>
            </a:r>
          </a:p>
          <a:p>
            <a:pPr lvl="1"/>
            <a:endParaRPr lang="en-US" dirty="0"/>
          </a:p>
          <a:p>
            <a:r>
              <a:rPr lang="en-US" dirty="0"/>
              <a:t>CSS</a:t>
            </a:r>
          </a:p>
          <a:p>
            <a:pPr lvl="1"/>
            <a:r>
              <a:rPr lang="en-US" dirty="0"/>
              <a:t>Describes formatting of web pages</a:t>
            </a:r>
          </a:p>
          <a:p>
            <a:pPr lvl="1"/>
            <a:endParaRPr lang="en-US" dirty="0"/>
          </a:p>
          <a:p>
            <a:r>
              <a:rPr lang="en-US" dirty="0"/>
              <a:t>HTTP and HTTPS</a:t>
            </a:r>
          </a:p>
          <a:p>
            <a:pPr lvl="1"/>
            <a:r>
              <a:rPr lang="en-US" dirty="0"/>
              <a:t>Protocols used between web browsers and web servers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URL</a:t>
            </a:r>
          </a:p>
          <a:p>
            <a:pPr lvl="1"/>
            <a:r>
              <a:rPr lang="en-US" dirty="0"/>
              <a:t>Naming structure for web pages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39773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BA226-3606-4326-816F-911F39747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497151"/>
            <a:ext cx="8229600" cy="562901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URL has the following structure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sz="2200" dirty="0"/>
              <a:t>scheme://server_name/server_path#element_id?query_parameters</a:t>
            </a:r>
          </a:p>
          <a:p>
            <a:endParaRPr lang="en-US" sz="2800" dirty="0"/>
          </a:p>
          <a:p>
            <a:r>
              <a:rPr lang="en-US" sz="2800" dirty="0"/>
              <a:t>s</a:t>
            </a:r>
            <a:r>
              <a:rPr lang="en-US" sz="2400" dirty="0"/>
              <a:t>cheme:			http or https</a:t>
            </a:r>
          </a:p>
          <a:p>
            <a:endParaRPr lang="en-US" sz="2400" dirty="0"/>
          </a:p>
          <a:p>
            <a:r>
              <a:rPr lang="en-US" sz="2400" dirty="0"/>
              <a:t>Server name:	DNS name of the server</a:t>
            </a:r>
          </a:p>
          <a:p>
            <a:endParaRPr lang="en-US" sz="2400" dirty="0"/>
          </a:p>
          <a:p>
            <a:r>
              <a:rPr lang="en-US" sz="2400" dirty="0"/>
              <a:t>Server path:		full path of the file on the server including all 						subdirectories</a:t>
            </a:r>
          </a:p>
          <a:p>
            <a:endParaRPr lang="en-US" sz="2400" dirty="0"/>
          </a:p>
          <a:p>
            <a:r>
              <a:rPr lang="en-US" sz="2400" dirty="0"/>
              <a:t>Element id:		Id value of an HTML element</a:t>
            </a:r>
            <a:br>
              <a:rPr lang="en-US" sz="2400" dirty="0"/>
            </a:br>
            <a:r>
              <a:rPr lang="en-US" sz="2400" dirty="0"/>
              <a:t>					page will be loaded scrolled to that element</a:t>
            </a:r>
            <a:br>
              <a:rPr lang="en-US" sz="2400" dirty="0"/>
            </a:br>
            <a:r>
              <a:rPr lang="en-US" sz="2400" dirty="0"/>
              <a:t>					always optional</a:t>
            </a:r>
          </a:p>
          <a:p>
            <a:r>
              <a:rPr lang="en-US" sz="2400" dirty="0"/>
              <a:t>Query</a:t>
            </a:r>
            <a:br>
              <a:rPr lang="en-US" sz="2400" dirty="0"/>
            </a:br>
            <a:r>
              <a:rPr lang="en-US" sz="2400" dirty="0"/>
              <a:t>Parameters:		Values passed to the page as </a:t>
            </a:r>
            <a:r>
              <a:rPr lang="en-US" sz="2400"/>
              <a:t>form parameters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755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83119-298A-1B5F-A918-D99456DCA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Elements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A219F-23C0-ADD7-AE85-1110A35807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https://www.markbrinker.com/parts-of-a-website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Headers</a:t>
            </a:r>
          </a:p>
          <a:p>
            <a:pPr lvl="1"/>
            <a:r>
              <a:rPr lang="en-US" dirty="0"/>
              <a:t>Hero or Feature images</a:t>
            </a:r>
          </a:p>
          <a:p>
            <a:pPr lvl="1"/>
            <a:r>
              <a:rPr lang="en-US" dirty="0"/>
              <a:t>Body</a:t>
            </a:r>
          </a:p>
          <a:p>
            <a:pPr lvl="1"/>
            <a:r>
              <a:rPr lang="en-US" dirty="0"/>
              <a:t>Footer</a:t>
            </a:r>
          </a:p>
          <a:p>
            <a:pPr lvl="1"/>
            <a:r>
              <a:rPr lang="en-US" dirty="0"/>
              <a:t>Navigation</a:t>
            </a:r>
          </a:p>
          <a:p>
            <a:pPr lvl="1"/>
            <a:r>
              <a:rPr lang="en-US" dirty="0"/>
              <a:t>CTA – Call to Action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95075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14684-F9CF-5087-7759-27E04F9D7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Web Design 1990-2019</a:t>
            </a:r>
            <a:endParaRPr lang="en-CA" dirty="0"/>
          </a:p>
        </p:txBody>
      </p:sp>
      <p:pic>
        <p:nvPicPr>
          <p:cNvPr id="4" name="Online Media 3" title="Evolution of Web Design 1990-2019">
            <a:hlinkClick r:id="" action="ppaction://media"/>
            <a:extLst>
              <a:ext uri="{FF2B5EF4-FFF2-40B4-BE49-F238E27FC236}">
                <a16:creationId xmlns:a16="http://schemas.microsoft.com/office/drawing/2014/main" id="{06E4968B-5D97-1FE0-448B-14658EF9D689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1782" y="1280992"/>
            <a:ext cx="7603540" cy="42960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AB97EC7-3E11-58B2-D2FD-1BA7291F3F9A}"/>
              </a:ext>
            </a:extLst>
          </p:cNvPr>
          <p:cNvSpPr txBox="1"/>
          <p:nvPr/>
        </p:nvSpPr>
        <p:spPr>
          <a:xfrm>
            <a:off x="2203152" y="5756424"/>
            <a:ext cx="7542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hlinkClick r:id="rId4"/>
              </a:rPr>
              <a:t>https://youtu.be/XYTwYmOjqQs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355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EC96A-1EBA-7652-3523-CF05F2655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Web Design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6E5629-4262-D828-8D6A-9642E4B0A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 Design driven by technology</a:t>
            </a:r>
          </a:p>
          <a:p>
            <a:pPr lvl="1"/>
            <a:r>
              <a:rPr lang="en-US" dirty="0"/>
              <a:t>Tables</a:t>
            </a:r>
          </a:p>
          <a:p>
            <a:pPr lvl="1"/>
            <a:r>
              <a:rPr lang="en-US" dirty="0"/>
              <a:t>CSS</a:t>
            </a:r>
          </a:p>
          <a:p>
            <a:pPr lvl="1"/>
            <a:r>
              <a:rPr lang="en-CA" dirty="0"/>
              <a:t>Float</a:t>
            </a:r>
          </a:p>
          <a:p>
            <a:pPr lvl="1"/>
            <a:r>
              <a:rPr lang="en-CA" dirty="0"/>
              <a:t>Responsive</a:t>
            </a:r>
          </a:p>
          <a:p>
            <a:pPr lvl="1"/>
            <a:r>
              <a:rPr lang="en-CA" dirty="0"/>
              <a:t>Layouts (Float and Grid)</a:t>
            </a:r>
          </a:p>
          <a:p>
            <a:pPr lvl="1"/>
            <a:r>
              <a:rPr lang="en-CA" dirty="0"/>
              <a:t>Mobile First</a:t>
            </a:r>
          </a:p>
        </p:txBody>
      </p:sp>
    </p:spTree>
    <p:extLst>
      <p:ext uri="{BB962C8B-B14F-4D97-AF65-F5344CB8AC3E}">
        <p14:creationId xmlns:p14="http://schemas.microsoft.com/office/powerpoint/2010/main" val="425838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924D8-14C1-9B66-617F-6DF9EF881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63BA1-0469-C003-85C1-B4D399D3E1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https://fims.uwo.ca</a:t>
            </a:r>
            <a:endParaRPr lang="en-US" dirty="0"/>
          </a:p>
          <a:p>
            <a:endParaRPr lang="en-US" dirty="0"/>
          </a:p>
          <a:p>
            <a:r>
              <a:rPr lang="en-US" dirty="0"/>
              <a:t>Key elements</a:t>
            </a:r>
          </a:p>
          <a:p>
            <a:pPr lvl="1"/>
            <a:r>
              <a:rPr lang="en-US" dirty="0"/>
              <a:t>Full screen header</a:t>
            </a:r>
          </a:p>
          <a:p>
            <a:pPr lvl="1"/>
            <a:r>
              <a:rPr lang="en-US" dirty="0"/>
              <a:t>3 column body</a:t>
            </a:r>
          </a:p>
          <a:p>
            <a:pPr lvl="1"/>
            <a:r>
              <a:rPr lang="en-US" dirty="0"/>
              <a:t>Horizontal menu</a:t>
            </a:r>
          </a:p>
          <a:p>
            <a:pPr lvl="1"/>
            <a:r>
              <a:rPr lang="en-US" dirty="0"/>
              <a:t>Sub-page navigation</a:t>
            </a:r>
          </a:p>
          <a:p>
            <a:pPr marL="914400" lvl="2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10301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09071-4EC7-B434-C432-1FD6DBB8B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F7413E-7CF9-D2CD-038B-64D301D02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https://makerthinker.org</a:t>
            </a:r>
            <a:endParaRPr lang="en-US" dirty="0"/>
          </a:p>
          <a:p>
            <a:endParaRPr lang="en-US" dirty="0"/>
          </a:p>
          <a:p>
            <a:r>
              <a:rPr lang="en-US" dirty="0"/>
              <a:t>Key elements</a:t>
            </a:r>
          </a:p>
          <a:p>
            <a:pPr lvl="1"/>
            <a:r>
              <a:rPr lang="en-US" dirty="0"/>
              <a:t>Content organized by card (masonry style)</a:t>
            </a:r>
          </a:p>
          <a:p>
            <a:pPr lvl="1"/>
            <a:r>
              <a:rPr lang="en-US" dirty="0"/>
              <a:t>Cards are mobile friendly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286392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4A7CF-0AC3-7D7A-F144-020161C0F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B4902-1637-B038-8C37-360B2D01A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https://amazon.ca</a:t>
            </a:r>
            <a:endParaRPr lang="en-US" dirty="0"/>
          </a:p>
          <a:p>
            <a:endParaRPr lang="en-US" dirty="0"/>
          </a:p>
          <a:p>
            <a:r>
              <a:rPr lang="en-US" dirty="0"/>
              <a:t>Key Features</a:t>
            </a:r>
          </a:p>
          <a:p>
            <a:pPr lvl="1"/>
            <a:r>
              <a:rPr lang="en-US" dirty="0"/>
              <a:t>Intended to be navigated primarily by search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289795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90806-127B-2342-AF29-AA0586286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31DCC-913C-A4C7-81E7-09E3D390A6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>
                <a:hlinkClick r:id="rId2"/>
              </a:rPr>
              <a:t>https://www.mandarinrestaurant.com</a:t>
            </a:r>
            <a:endParaRPr lang="en-CA" dirty="0"/>
          </a:p>
          <a:p>
            <a:endParaRPr lang="en-CA" dirty="0"/>
          </a:p>
          <a:p>
            <a:r>
              <a:rPr lang="en-CA" dirty="0"/>
              <a:t>Key Features</a:t>
            </a:r>
          </a:p>
          <a:p>
            <a:pPr lvl="1"/>
            <a:r>
              <a:rPr lang="en-CA" dirty="0"/>
              <a:t>Mobile First design</a:t>
            </a:r>
          </a:p>
          <a:p>
            <a:pPr lvl="1"/>
            <a:r>
              <a:rPr lang="en-CA" dirty="0"/>
              <a:t>Utilizes full page on large monitor and phone</a:t>
            </a:r>
          </a:p>
          <a:p>
            <a:pPr lvl="1"/>
            <a:r>
              <a:rPr lang="en-CA" dirty="0"/>
              <a:t>Signature colours</a:t>
            </a:r>
          </a:p>
          <a:p>
            <a:pPr marL="457200" lvl="1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53682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1231" y="573852"/>
            <a:ext cx="800570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5000" b="1" dirty="0">
                <a:solidFill>
                  <a:srgbClr val="3B1B70"/>
                </a:solidFill>
                <a:latin typeface="Arial"/>
                <a:cs typeface="Arial Unicode MS"/>
              </a:rPr>
              <a:t>Introductions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Charlotte McClellan.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charlotte.mcclellan@uwo.ca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FNB 2060B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Office Hours </a:t>
            </a: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by appointment</a:t>
            </a: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42581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4EB2A1D-2E39-A2EF-F834-3F3089BC6B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33058" y="501675"/>
            <a:ext cx="8542864" cy="463726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AD1858-7DCA-E4F7-B966-FE4E14BBCDF2}"/>
              </a:ext>
            </a:extLst>
          </p:cNvPr>
          <p:cNvSpPr txBox="1"/>
          <p:nvPr/>
        </p:nvSpPr>
        <p:spPr>
          <a:xfrm>
            <a:off x="1733058" y="5486400"/>
            <a:ext cx="8639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From Maps page on Western website </a:t>
            </a:r>
            <a:r>
              <a:rPr lang="en-CA" dirty="0">
                <a:hlinkClick r:id="rId4"/>
              </a:rPr>
              <a:t>https://wufloorplans.uwo.ca/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8486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1230" y="573851"/>
            <a:ext cx="8005704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  <a:buSzPct val="75000"/>
            </a:pPr>
            <a:r>
              <a:rPr lang="en-US" sz="5000" b="1" dirty="0">
                <a:solidFill>
                  <a:srgbClr val="3B1B70"/>
                </a:solidFill>
                <a:latin typeface="Arial"/>
                <a:cs typeface="Arial Unicode MS"/>
              </a:rPr>
              <a:t>Student Introductions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Name, home faculty</a:t>
            </a:r>
          </a:p>
          <a:p>
            <a:pPr marL="685800" indent="-685800">
              <a:spcAft>
                <a:spcPts val="600"/>
              </a:spcAft>
              <a:buSzPct val="75000"/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spcAft>
                <a:spcPts val="6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How much experience to you have with web sites building and design?</a:t>
            </a:r>
          </a:p>
          <a:p>
            <a:pPr lvl="1">
              <a:spcAft>
                <a:spcPts val="600"/>
              </a:spcAft>
              <a:buSzPct val="75000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>
              <a:spcAft>
                <a:spcPts val="600"/>
              </a:spcAft>
              <a:buSzPct val="75000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1143000" lvl="1" indent="-685800">
              <a:spcAft>
                <a:spcPts val="600"/>
              </a:spcAft>
              <a:buSzPct val="75000"/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1143000" lvl="1" indent="-685800">
              <a:spcAft>
                <a:spcPts val="600"/>
              </a:spcAft>
              <a:buSzPct val="75000"/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94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1230" y="573852"/>
            <a:ext cx="8005704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3B1B70"/>
                </a:solidFill>
                <a:latin typeface="Arial"/>
                <a:cs typeface="Arial Unicode MS"/>
              </a:rPr>
              <a:t>OWL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>
              <a:spcAft>
                <a:spcPts val="2400"/>
              </a:spcAft>
              <a:buSzPct val="75000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	All assignments will be collected via OWL</a:t>
            </a:r>
          </a:p>
          <a:p>
            <a:pPr>
              <a:spcAft>
                <a:spcPts val="2400"/>
              </a:spcAft>
              <a:buSzPct val="75000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	All marks will be returned through OWL</a:t>
            </a:r>
          </a:p>
          <a:p>
            <a:pPr>
              <a:spcAft>
                <a:spcPts val="2400"/>
              </a:spcAft>
              <a:buSzPct val="75000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	http://owl.uwo.ca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38319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856A0-E951-3857-FF71-FC567433B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Marking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19000A-0D20-3CDB-7356-447B7CDEF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See Guidelines to the MIT Grade Range in </a:t>
            </a:r>
            <a:r>
              <a:rPr lang="en-US"/>
              <a:t>course outline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03918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ED5AF-C25E-4D7C-98F0-0EE85FB28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will you Learn?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6B71C-AF71-469F-9AD8-7DB309D20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Learning coding can help you learn to think</a:t>
            </a:r>
          </a:p>
          <a:p>
            <a:pPr lvl="1"/>
            <a:r>
              <a:rPr lang="en-CA" dirty="0">
                <a:hlinkClick r:id="rId2"/>
              </a:rPr>
              <a:t>https://www.homeschool.com/articles/5-ways-coding-encourages-logical-thinking/</a:t>
            </a:r>
            <a:r>
              <a:rPr lang="en-CA" dirty="0"/>
              <a:t> </a:t>
            </a:r>
          </a:p>
          <a:p>
            <a:pPr lvl="1"/>
            <a:endParaRPr lang="en-CA" dirty="0"/>
          </a:p>
          <a:p>
            <a:pPr lvl="1"/>
            <a:r>
              <a:rPr lang="en-CA" dirty="0"/>
              <a:t>Key points</a:t>
            </a:r>
          </a:p>
          <a:p>
            <a:pPr lvl="2"/>
            <a:r>
              <a:rPr lang="en-CA" dirty="0"/>
              <a:t>Mistakes do not equal failure</a:t>
            </a:r>
          </a:p>
          <a:p>
            <a:pPr lvl="2"/>
            <a:r>
              <a:rPr lang="en-CA" dirty="0"/>
              <a:t>You learn by doing and trying and failing</a:t>
            </a:r>
          </a:p>
          <a:p>
            <a:pPr lvl="2"/>
            <a:r>
              <a:rPr lang="en-CA" dirty="0"/>
              <a:t>You will get the most out of this course by engaging with the material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67413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23563-CA14-3FB9-8984-D7A615875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580061"/>
            <a:ext cx="10972800" cy="554610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Two parts to course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Design</a:t>
            </a:r>
          </a:p>
          <a:p>
            <a:pPr lvl="2"/>
            <a:r>
              <a:rPr lang="en-US" dirty="0"/>
              <a:t>Weeks 1 to 4 </a:t>
            </a:r>
          </a:p>
          <a:p>
            <a:pPr lvl="2"/>
            <a:r>
              <a:rPr lang="en-US" dirty="0"/>
              <a:t>First assignment Web Proposal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Coding</a:t>
            </a:r>
          </a:p>
          <a:p>
            <a:pPr lvl="2"/>
            <a:r>
              <a:rPr lang="en-US" dirty="0"/>
              <a:t>Weeks 6 to 12</a:t>
            </a:r>
          </a:p>
          <a:p>
            <a:pPr lvl="2"/>
            <a:r>
              <a:rPr lang="en-US" dirty="0"/>
              <a:t>Web page assignment </a:t>
            </a:r>
          </a:p>
          <a:p>
            <a:pPr lvl="2"/>
            <a:r>
              <a:rPr lang="en-US" dirty="0"/>
              <a:t>Web site assignment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Exercises each week which will allow you to build your proposal and web page and site week by week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20600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3286F-FA89-F152-85D7-B09DAE428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Concepts</a:t>
            </a:r>
            <a:endParaRPr lang="en-C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90C853-0779-7BF1-29C8-2731045582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Internet</a:t>
            </a:r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9F1E65-FF9E-E091-25A7-7BC9E42314C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Developed via funding by DARPA in US Universities starting in 60’s</a:t>
            </a:r>
          </a:p>
          <a:p>
            <a:r>
              <a:rPr lang="en-US" dirty="0"/>
              <a:t>Reached Western in 1988</a:t>
            </a:r>
          </a:p>
          <a:p>
            <a:r>
              <a:rPr lang="en-US" dirty="0"/>
              <a:t>Allows every internet device to be uniquely addresses regardless of location</a:t>
            </a:r>
          </a:p>
          <a:p>
            <a:r>
              <a:rPr lang="en-US" dirty="0"/>
              <a:t>Key application email</a:t>
            </a:r>
            <a:endParaRPr lang="en-C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CDA7CF-516F-FD2E-56C7-22D22005BB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Web</a:t>
            </a:r>
            <a:endParaRPr lang="en-C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F63979-86BA-F0D5-7584-348E55C58FE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Created by Tim Berners-Lee in 1989 at CERN</a:t>
            </a:r>
          </a:p>
          <a:p>
            <a:r>
              <a:rPr lang="en-US" dirty="0"/>
              <a:t>Runs on top of the internet</a:t>
            </a:r>
          </a:p>
          <a:p>
            <a:r>
              <a:rPr lang="en-US" dirty="0"/>
              <a:t>Based on existing Internet protocols</a:t>
            </a:r>
          </a:p>
          <a:p>
            <a:r>
              <a:rPr lang="en-US" dirty="0"/>
              <a:t>Prompted the change of the Internet from non-profit (confined to Universities) to public</a:t>
            </a:r>
          </a:p>
          <a:p>
            <a:pPr lvl="1"/>
            <a:r>
              <a:rPr lang="en-US" dirty="0"/>
              <a:t>Al Gore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06785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1729</TotalTime>
  <Words>781</Words>
  <Application>Microsoft Office PowerPoint</Application>
  <PresentationFormat>Widescreen</PresentationFormat>
  <Paragraphs>162</Paragraphs>
  <Slides>19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Marking</vt:lpstr>
      <vt:lpstr>What will you Learn?</vt:lpstr>
      <vt:lpstr>PowerPoint Presentation</vt:lpstr>
      <vt:lpstr>General Concepts</vt:lpstr>
      <vt:lpstr>PowerPoint Presentation</vt:lpstr>
      <vt:lpstr>Web Components</vt:lpstr>
      <vt:lpstr>PowerPoint Presentation</vt:lpstr>
      <vt:lpstr>Design Elements</vt:lpstr>
      <vt:lpstr>Evolution of Web Design 1990-2019</vt:lpstr>
      <vt:lpstr>History of Web Design</vt:lpstr>
      <vt:lpstr>Examples</vt:lpstr>
      <vt:lpstr>Examples</vt:lpstr>
      <vt:lpstr>Examples</vt:lpstr>
      <vt:lpstr>Examples</vt:lpstr>
    </vt:vector>
  </TitlesOfParts>
  <Company>UWO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Wilson</dc:creator>
  <cp:lastModifiedBy>Charlotte McClellan</cp:lastModifiedBy>
  <cp:revision>54</cp:revision>
  <cp:lastPrinted>2012-01-12T15:01:17Z</cp:lastPrinted>
  <dcterms:created xsi:type="dcterms:W3CDTF">2011-12-23T15:22:14Z</dcterms:created>
  <dcterms:modified xsi:type="dcterms:W3CDTF">2023-12-26T19:16:04Z</dcterms:modified>
</cp:coreProperties>
</file>